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7" r:id="rId3"/>
    <p:sldId id="306" r:id="rId4"/>
    <p:sldId id="297" r:id="rId5"/>
    <p:sldId id="304" r:id="rId6"/>
    <p:sldId id="285" r:id="rId7"/>
    <p:sldId id="299" r:id="rId8"/>
    <p:sldId id="298" r:id="rId9"/>
    <p:sldId id="296" r:id="rId10"/>
    <p:sldId id="302" r:id="rId11"/>
    <p:sldId id="305" r:id="rId12"/>
    <p:sldId id="2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97A09-2876-41CA-B408-1F2B7983DFB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76DD5DC2-EE93-4FF9-AD2B-2D2C4D7FF253}">
      <dgm:prSet phldrT="[Text]"/>
      <dgm:spPr/>
      <dgm:t>
        <a:bodyPr/>
        <a:lstStyle/>
        <a:p>
          <a:r>
            <a:rPr lang="en-US" dirty="0"/>
            <a:t>CII Industry Readiness </a:t>
          </a:r>
          <a:r>
            <a:rPr lang="en-US" dirty="0" err="1"/>
            <a:t>Programme</a:t>
          </a:r>
          <a:endParaRPr lang="en-IN" dirty="0"/>
        </a:p>
      </dgm:t>
    </dgm:pt>
    <dgm:pt modelId="{C69672E9-2F43-49CC-B718-57BACF3A1A44}" type="parTrans" cxnId="{FA9D09BB-6D0E-4CFE-9BE6-80961B4A58D7}">
      <dgm:prSet/>
      <dgm:spPr/>
      <dgm:t>
        <a:bodyPr/>
        <a:lstStyle/>
        <a:p>
          <a:endParaRPr lang="en-IN"/>
        </a:p>
      </dgm:t>
    </dgm:pt>
    <dgm:pt modelId="{8D8A45F2-763F-4E5A-877D-0D8247F33E48}" type="sibTrans" cxnId="{FA9D09BB-6D0E-4CFE-9BE6-80961B4A58D7}">
      <dgm:prSet/>
      <dgm:spPr/>
      <dgm:t>
        <a:bodyPr/>
        <a:lstStyle/>
        <a:p>
          <a:endParaRPr lang="en-IN"/>
        </a:p>
      </dgm:t>
    </dgm:pt>
    <dgm:pt modelId="{07D496CC-78C8-4633-A996-27B79D9E9DB1}" type="asst">
      <dgm:prSet phldrT="[Text]"/>
      <dgm:spPr/>
      <dgm:t>
        <a:bodyPr/>
        <a:lstStyle/>
        <a:p>
          <a:r>
            <a:rPr lang="en-US" dirty="0"/>
            <a:t>Soft Internships</a:t>
          </a:r>
          <a:endParaRPr lang="en-IN" dirty="0"/>
        </a:p>
      </dgm:t>
    </dgm:pt>
    <dgm:pt modelId="{8DF13BD2-7674-4A91-9498-8B02FF3B5EC3}" type="parTrans" cxnId="{553A99AA-1EA1-42BD-869A-26D69C3B7C40}">
      <dgm:prSet/>
      <dgm:spPr/>
      <dgm:t>
        <a:bodyPr/>
        <a:lstStyle/>
        <a:p>
          <a:endParaRPr lang="en-IN"/>
        </a:p>
      </dgm:t>
    </dgm:pt>
    <dgm:pt modelId="{D4C64949-7022-40AF-B223-BA62E97BB47B}" type="sibTrans" cxnId="{553A99AA-1EA1-42BD-869A-26D69C3B7C40}">
      <dgm:prSet/>
      <dgm:spPr/>
      <dgm:t>
        <a:bodyPr/>
        <a:lstStyle/>
        <a:p>
          <a:endParaRPr lang="en-IN"/>
        </a:p>
      </dgm:t>
    </dgm:pt>
    <dgm:pt modelId="{69C79FE8-992B-4486-810B-27F9E37E8E97}">
      <dgm:prSet phldrT="[Text]"/>
      <dgm:spPr/>
      <dgm:t>
        <a:bodyPr/>
        <a:lstStyle/>
        <a:p>
          <a:r>
            <a:rPr lang="en-US" dirty="0"/>
            <a:t>CII Smart Manager </a:t>
          </a:r>
          <a:r>
            <a:rPr lang="en-US" dirty="0" err="1"/>
            <a:t>Programme</a:t>
          </a:r>
          <a:endParaRPr lang="en-IN" dirty="0"/>
        </a:p>
      </dgm:t>
    </dgm:pt>
    <dgm:pt modelId="{A1F539D6-0999-4078-855C-4233A90B9213}" type="parTrans" cxnId="{32271E80-77A2-4179-91D6-B4B604C030BB}">
      <dgm:prSet/>
      <dgm:spPr/>
      <dgm:t>
        <a:bodyPr/>
        <a:lstStyle/>
        <a:p>
          <a:endParaRPr lang="en-IN"/>
        </a:p>
      </dgm:t>
    </dgm:pt>
    <dgm:pt modelId="{100143F9-63FB-4C2E-AC32-0FFDC15BDAFE}" type="sibTrans" cxnId="{32271E80-77A2-4179-91D6-B4B604C030BB}">
      <dgm:prSet/>
      <dgm:spPr/>
      <dgm:t>
        <a:bodyPr/>
        <a:lstStyle/>
        <a:p>
          <a:endParaRPr lang="en-IN"/>
        </a:p>
      </dgm:t>
    </dgm:pt>
    <dgm:pt modelId="{D06CB3F5-B366-4687-9678-B87DABC56899}">
      <dgm:prSet phldrT="[Text]"/>
      <dgm:spPr/>
      <dgm:t>
        <a:bodyPr/>
        <a:lstStyle/>
        <a:p>
          <a:r>
            <a:rPr lang="en-US" dirty="0"/>
            <a:t>CII Campus to Corporate </a:t>
          </a:r>
          <a:r>
            <a:rPr lang="en-US" dirty="0" err="1"/>
            <a:t>Programme</a:t>
          </a:r>
          <a:endParaRPr lang="en-IN" dirty="0"/>
        </a:p>
      </dgm:t>
    </dgm:pt>
    <dgm:pt modelId="{F2964B24-5811-49CE-955B-78DCC1439509}" type="parTrans" cxnId="{6B0BE1F2-6D96-43FF-BEC2-ABFDC835F261}">
      <dgm:prSet/>
      <dgm:spPr/>
      <dgm:t>
        <a:bodyPr/>
        <a:lstStyle/>
        <a:p>
          <a:endParaRPr lang="en-IN"/>
        </a:p>
      </dgm:t>
    </dgm:pt>
    <dgm:pt modelId="{1C91720F-BBF9-471C-849B-7CF8B999D8D2}" type="sibTrans" cxnId="{6B0BE1F2-6D96-43FF-BEC2-ABFDC835F261}">
      <dgm:prSet/>
      <dgm:spPr/>
      <dgm:t>
        <a:bodyPr/>
        <a:lstStyle/>
        <a:p>
          <a:endParaRPr lang="en-IN"/>
        </a:p>
      </dgm:t>
    </dgm:pt>
    <dgm:pt modelId="{8131F3CA-2C29-46DA-9C2B-B2DE592272EE}" type="asst">
      <dgm:prSet phldrT="[Text]"/>
      <dgm:spPr/>
      <dgm:t>
        <a:bodyPr/>
        <a:lstStyle/>
        <a:p>
          <a:r>
            <a:rPr lang="en-US" dirty="0"/>
            <a:t>Assessment &amp; CII Certification</a:t>
          </a:r>
          <a:endParaRPr lang="en-IN" dirty="0"/>
        </a:p>
      </dgm:t>
    </dgm:pt>
    <dgm:pt modelId="{7533256F-3415-4384-B102-7BB508B43EEC}" type="parTrans" cxnId="{62053A39-B8B6-4C0B-8B3E-4EBAAB1F3B72}">
      <dgm:prSet/>
      <dgm:spPr/>
      <dgm:t>
        <a:bodyPr/>
        <a:lstStyle/>
        <a:p>
          <a:endParaRPr lang="en-IN"/>
        </a:p>
      </dgm:t>
    </dgm:pt>
    <dgm:pt modelId="{85F6AAC7-6B5B-4951-8283-ABEF056DD409}" type="sibTrans" cxnId="{62053A39-B8B6-4C0B-8B3E-4EBAAB1F3B72}">
      <dgm:prSet/>
      <dgm:spPr/>
      <dgm:t>
        <a:bodyPr/>
        <a:lstStyle/>
        <a:p>
          <a:endParaRPr lang="en-IN"/>
        </a:p>
      </dgm:t>
    </dgm:pt>
    <dgm:pt modelId="{55CC7A01-809F-4D1D-9388-83A3B2A095E1}" type="pres">
      <dgm:prSet presAssocID="{D0397A09-2876-41CA-B408-1F2B7983DFBB}" presName="hierChild1" presStyleCnt="0">
        <dgm:presLayoutVars>
          <dgm:orgChart val="1"/>
          <dgm:chPref val="1"/>
          <dgm:dir/>
          <dgm:animOne val="branch"/>
          <dgm:animLvl val="lvl"/>
          <dgm:resizeHandles/>
        </dgm:presLayoutVars>
      </dgm:prSet>
      <dgm:spPr/>
    </dgm:pt>
    <dgm:pt modelId="{D16699EE-DAF2-4352-8C8F-C82B7C381068}" type="pres">
      <dgm:prSet presAssocID="{76DD5DC2-EE93-4FF9-AD2B-2D2C4D7FF253}" presName="hierRoot1" presStyleCnt="0">
        <dgm:presLayoutVars>
          <dgm:hierBranch val="init"/>
        </dgm:presLayoutVars>
      </dgm:prSet>
      <dgm:spPr/>
    </dgm:pt>
    <dgm:pt modelId="{684C87B1-11DB-47B8-9572-2D976A1DB894}" type="pres">
      <dgm:prSet presAssocID="{76DD5DC2-EE93-4FF9-AD2B-2D2C4D7FF253}" presName="rootComposite1" presStyleCnt="0"/>
      <dgm:spPr/>
    </dgm:pt>
    <dgm:pt modelId="{29BE090A-6588-40FA-BFBA-2500B1035EB9}" type="pres">
      <dgm:prSet presAssocID="{76DD5DC2-EE93-4FF9-AD2B-2D2C4D7FF253}" presName="rootText1" presStyleLbl="node0" presStyleIdx="0" presStyleCnt="2">
        <dgm:presLayoutVars>
          <dgm:chPref val="3"/>
        </dgm:presLayoutVars>
      </dgm:prSet>
      <dgm:spPr/>
    </dgm:pt>
    <dgm:pt modelId="{D2336ED7-DD81-46A8-9D96-847FADAFA914}" type="pres">
      <dgm:prSet presAssocID="{76DD5DC2-EE93-4FF9-AD2B-2D2C4D7FF253}" presName="rootConnector1" presStyleLbl="node1" presStyleIdx="0" presStyleCnt="0"/>
      <dgm:spPr/>
    </dgm:pt>
    <dgm:pt modelId="{06C98057-B786-4CE2-AE69-EA3D3073703B}" type="pres">
      <dgm:prSet presAssocID="{76DD5DC2-EE93-4FF9-AD2B-2D2C4D7FF253}" presName="hierChild2" presStyleCnt="0"/>
      <dgm:spPr/>
    </dgm:pt>
    <dgm:pt modelId="{7909F89C-15E5-4EA5-A512-F7DDDECCB748}" type="pres">
      <dgm:prSet presAssocID="{A1F539D6-0999-4078-855C-4233A90B9213}" presName="Name37" presStyleLbl="parChTrans1D2" presStyleIdx="0" presStyleCnt="3"/>
      <dgm:spPr/>
    </dgm:pt>
    <dgm:pt modelId="{04B2338B-FADE-4F6D-AB4E-3E07DE5394CE}" type="pres">
      <dgm:prSet presAssocID="{69C79FE8-992B-4486-810B-27F9E37E8E97}" presName="hierRoot2" presStyleCnt="0">
        <dgm:presLayoutVars>
          <dgm:hierBranch val="init"/>
        </dgm:presLayoutVars>
      </dgm:prSet>
      <dgm:spPr/>
    </dgm:pt>
    <dgm:pt modelId="{54A70C9D-3456-41A4-B69D-5F6AB68E1A22}" type="pres">
      <dgm:prSet presAssocID="{69C79FE8-992B-4486-810B-27F9E37E8E97}" presName="rootComposite" presStyleCnt="0"/>
      <dgm:spPr/>
    </dgm:pt>
    <dgm:pt modelId="{8FDD9212-9E22-4AA2-A27B-0D3A18945832}" type="pres">
      <dgm:prSet presAssocID="{69C79FE8-992B-4486-810B-27F9E37E8E97}" presName="rootText" presStyleLbl="node2" presStyleIdx="0" presStyleCnt="2">
        <dgm:presLayoutVars>
          <dgm:chPref val="3"/>
        </dgm:presLayoutVars>
      </dgm:prSet>
      <dgm:spPr/>
    </dgm:pt>
    <dgm:pt modelId="{658137CD-E1D8-4231-9958-AD05969B4E0B}" type="pres">
      <dgm:prSet presAssocID="{69C79FE8-992B-4486-810B-27F9E37E8E97}" presName="rootConnector" presStyleLbl="node2" presStyleIdx="0" presStyleCnt="2"/>
      <dgm:spPr/>
    </dgm:pt>
    <dgm:pt modelId="{B7A55DD2-1D1C-4A8B-B48F-3CDFB88300D2}" type="pres">
      <dgm:prSet presAssocID="{69C79FE8-992B-4486-810B-27F9E37E8E97}" presName="hierChild4" presStyleCnt="0"/>
      <dgm:spPr/>
    </dgm:pt>
    <dgm:pt modelId="{47A7ABB6-E1F4-44A4-8E95-EE3B46AF1D9F}" type="pres">
      <dgm:prSet presAssocID="{69C79FE8-992B-4486-810B-27F9E37E8E97}" presName="hierChild5" presStyleCnt="0"/>
      <dgm:spPr/>
    </dgm:pt>
    <dgm:pt modelId="{1140DB1C-F845-439D-886D-2A1DAADB913E}" type="pres">
      <dgm:prSet presAssocID="{F2964B24-5811-49CE-955B-78DCC1439509}" presName="Name37" presStyleLbl="parChTrans1D2" presStyleIdx="1" presStyleCnt="3"/>
      <dgm:spPr/>
    </dgm:pt>
    <dgm:pt modelId="{D8723A1F-CF23-4212-A9F2-B812BBF55819}" type="pres">
      <dgm:prSet presAssocID="{D06CB3F5-B366-4687-9678-B87DABC56899}" presName="hierRoot2" presStyleCnt="0">
        <dgm:presLayoutVars>
          <dgm:hierBranch val="init"/>
        </dgm:presLayoutVars>
      </dgm:prSet>
      <dgm:spPr/>
    </dgm:pt>
    <dgm:pt modelId="{98ED315E-E112-4C43-A40D-5B2FC06169AA}" type="pres">
      <dgm:prSet presAssocID="{D06CB3F5-B366-4687-9678-B87DABC56899}" presName="rootComposite" presStyleCnt="0"/>
      <dgm:spPr/>
    </dgm:pt>
    <dgm:pt modelId="{824AE385-B3F4-4E48-9877-EE302FDACF87}" type="pres">
      <dgm:prSet presAssocID="{D06CB3F5-B366-4687-9678-B87DABC56899}" presName="rootText" presStyleLbl="node2" presStyleIdx="1" presStyleCnt="2">
        <dgm:presLayoutVars>
          <dgm:chPref val="3"/>
        </dgm:presLayoutVars>
      </dgm:prSet>
      <dgm:spPr/>
    </dgm:pt>
    <dgm:pt modelId="{2A28436C-8D11-49EE-BC0C-2A2EE68EBB1D}" type="pres">
      <dgm:prSet presAssocID="{D06CB3F5-B366-4687-9678-B87DABC56899}" presName="rootConnector" presStyleLbl="node2" presStyleIdx="1" presStyleCnt="2"/>
      <dgm:spPr/>
    </dgm:pt>
    <dgm:pt modelId="{5CE0C746-51AD-47A6-9FA8-45C4F7049A9D}" type="pres">
      <dgm:prSet presAssocID="{D06CB3F5-B366-4687-9678-B87DABC56899}" presName="hierChild4" presStyleCnt="0"/>
      <dgm:spPr/>
    </dgm:pt>
    <dgm:pt modelId="{650A9456-ED7F-445B-9F21-796B731730CA}" type="pres">
      <dgm:prSet presAssocID="{D06CB3F5-B366-4687-9678-B87DABC56899}" presName="hierChild5" presStyleCnt="0"/>
      <dgm:spPr/>
    </dgm:pt>
    <dgm:pt modelId="{A2866E9B-0F1D-409B-827D-F3B02ED9D823}" type="pres">
      <dgm:prSet presAssocID="{76DD5DC2-EE93-4FF9-AD2B-2D2C4D7FF253}" presName="hierChild3" presStyleCnt="0"/>
      <dgm:spPr/>
    </dgm:pt>
    <dgm:pt modelId="{A3CD9BA0-8975-41C1-BB8D-26274CCB20FB}" type="pres">
      <dgm:prSet presAssocID="{8DF13BD2-7674-4A91-9498-8B02FF3B5EC3}" presName="Name111" presStyleLbl="parChTrans1D2" presStyleIdx="2" presStyleCnt="3"/>
      <dgm:spPr/>
    </dgm:pt>
    <dgm:pt modelId="{771AA99A-C2D8-445F-A502-8E6E2A41D16C}" type="pres">
      <dgm:prSet presAssocID="{07D496CC-78C8-4633-A996-27B79D9E9DB1}" presName="hierRoot3" presStyleCnt="0">
        <dgm:presLayoutVars>
          <dgm:hierBranch val="init"/>
        </dgm:presLayoutVars>
      </dgm:prSet>
      <dgm:spPr/>
    </dgm:pt>
    <dgm:pt modelId="{4C58F1D7-D5F6-407E-9D31-9862F567E31D}" type="pres">
      <dgm:prSet presAssocID="{07D496CC-78C8-4633-A996-27B79D9E9DB1}" presName="rootComposite3" presStyleCnt="0"/>
      <dgm:spPr/>
    </dgm:pt>
    <dgm:pt modelId="{E461DC9E-6F8D-4F6B-BF8E-2D84EA71DE00}" type="pres">
      <dgm:prSet presAssocID="{07D496CC-78C8-4633-A996-27B79D9E9DB1}" presName="rootText3" presStyleLbl="asst1" presStyleIdx="0" presStyleCnt="1">
        <dgm:presLayoutVars>
          <dgm:chPref val="3"/>
        </dgm:presLayoutVars>
      </dgm:prSet>
      <dgm:spPr/>
    </dgm:pt>
    <dgm:pt modelId="{44B9FD25-E94C-40AC-858A-E24B7F9E91A2}" type="pres">
      <dgm:prSet presAssocID="{07D496CC-78C8-4633-A996-27B79D9E9DB1}" presName="rootConnector3" presStyleLbl="asst1" presStyleIdx="0" presStyleCnt="1"/>
      <dgm:spPr/>
    </dgm:pt>
    <dgm:pt modelId="{32985EB6-5D68-4FE2-8583-5A2C2CEE7646}" type="pres">
      <dgm:prSet presAssocID="{07D496CC-78C8-4633-A996-27B79D9E9DB1}" presName="hierChild6" presStyleCnt="0"/>
      <dgm:spPr/>
    </dgm:pt>
    <dgm:pt modelId="{2683B2D6-F706-497E-862B-585E1B4DF7C3}" type="pres">
      <dgm:prSet presAssocID="{07D496CC-78C8-4633-A996-27B79D9E9DB1}" presName="hierChild7" presStyleCnt="0"/>
      <dgm:spPr/>
    </dgm:pt>
    <dgm:pt modelId="{447F3D3C-8016-4CE9-B9C3-0BF9609FA6E3}" type="pres">
      <dgm:prSet presAssocID="{8131F3CA-2C29-46DA-9C2B-B2DE592272EE}" presName="hierRoot1" presStyleCnt="0">
        <dgm:presLayoutVars>
          <dgm:hierBranch val="init"/>
        </dgm:presLayoutVars>
      </dgm:prSet>
      <dgm:spPr/>
    </dgm:pt>
    <dgm:pt modelId="{C20AF5C0-AC5B-4AA9-8136-F2935F78A07F}" type="pres">
      <dgm:prSet presAssocID="{8131F3CA-2C29-46DA-9C2B-B2DE592272EE}" presName="rootComposite1" presStyleCnt="0"/>
      <dgm:spPr/>
    </dgm:pt>
    <dgm:pt modelId="{C04E4028-FD33-42F0-930B-F9CAF1616D4A}" type="pres">
      <dgm:prSet presAssocID="{8131F3CA-2C29-46DA-9C2B-B2DE592272EE}" presName="rootText1" presStyleLbl="node0" presStyleIdx="1" presStyleCnt="2" custLinFactY="49428" custLinFactNeighborX="-43075" custLinFactNeighborY="100000">
        <dgm:presLayoutVars>
          <dgm:chPref val="3"/>
        </dgm:presLayoutVars>
      </dgm:prSet>
      <dgm:spPr/>
    </dgm:pt>
    <dgm:pt modelId="{7F2815A9-9840-441F-B51D-AB4B5D16CB65}" type="pres">
      <dgm:prSet presAssocID="{8131F3CA-2C29-46DA-9C2B-B2DE592272EE}" presName="rootConnector1" presStyleLbl="asst0" presStyleIdx="0" presStyleCnt="0"/>
      <dgm:spPr/>
    </dgm:pt>
    <dgm:pt modelId="{28609EC3-6481-4822-A134-BDC5D28A0E45}" type="pres">
      <dgm:prSet presAssocID="{8131F3CA-2C29-46DA-9C2B-B2DE592272EE}" presName="hierChild2" presStyleCnt="0"/>
      <dgm:spPr/>
    </dgm:pt>
    <dgm:pt modelId="{B9D2CAC2-6E68-4E0A-ADEA-FE5F02DEFCED}" type="pres">
      <dgm:prSet presAssocID="{8131F3CA-2C29-46DA-9C2B-B2DE592272EE}" presName="hierChild3" presStyleCnt="0"/>
      <dgm:spPr/>
    </dgm:pt>
  </dgm:ptLst>
  <dgm:cxnLst>
    <dgm:cxn modelId="{04B39010-B640-4DE6-9B79-03C08547640B}" type="presOf" srcId="{07D496CC-78C8-4633-A996-27B79D9E9DB1}" destId="{44B9FD25-E94C-40AC-858A-E24B7F9E91A2}" srcOrd="1" destOrd="0" presId="urn:microsoft.com/office/officeart/2005/8/layout/orgChart1"/>
    <dgm:cxn modelId="{62053A39-B8B6-4C0B-8B3E-4EBAAB1F3B72}" srcId="{D0397A09-2876-41CA-B408-1F2B7983DFBB}" destId="{8131F3CA-2C29-46DA-9C2B-B2DE592272EE}" srcOrd="1" destOrd="0" parTransId="{7533256F-3415-4384-B102-7BB508B43EEC}" sibTransId="{85F6AAC7-6B5B-4951-8283-ABEF056DD409}"/>
    <dgm:cxn modelId="{EE116039-91B2-4CC7-A801-6AB041489189}" type="presOf" srcId="{69C79FE8-992B-4486-810B-27F9E37E8E97}" destId="{8FDD9212-9E22-4AA2-A27B-0D3A18945832}" srcOrd="0" destOrd="0" presId="urn:microsoft.com/office/officeart/2005/8/layout/orgChart1"/>
    <dgm:cxn modelId="{0F55FA6B-81F9-44F2-A8C2-16C7E8A604E9}" type="presOf" srcId="{8131F3CA-2C29-46DA-9C2B-B2DE592272EE}" destId="{7F2815A9-9840-441F-B51D-AB4B5D16CB65}" srcOrd="1" destOrd="0" presId="urn:microsoft.com/office/officeart/2005/8/layout/orgChart1"/>
    <dgm:cxn modelId="{32271E80-77A2-4179-91D6-B4B604C030BB}" srcId="{76DD5DC2-EE93-4FF9-AD2B-2D2C4D7FF253}" destId="{69C79FE8-992B-4486-810B-27F9E37E8E97}" srcOrd="1" destOrd="0" parTransId="{A1F539D6-0999-4078-855C-4233A90B9213}" sibTransId="{100143F9-63FB-4C2E-AC32-0FFDC15BDAFE}"/>
    <dgm:cxn modelId="{0FCAD893-96EA-43C4-BFBC-A130C625951C}" type="presOf" srcId="{07D496CC-78C8-4633-A996-27B79D9E9DB1}" destId="{E461DC9E-6F8D-4F6B-BF8E-2D84EA71DE00}" srcOrd="0" destOrd="0" presId="urn:microsoft.com/office/officeart/2005/8/layout/orgChart1"/>
    <dgm:cxn modelId="{C21B5196-C64E-4F7B-B09F-B58D155E53B2}" type="presOf" srcId="{69C79FE8-992B-4486-810B-27F9E37E8E97}" destId="{658137CD-E1D8-4231-9958-AD05969B4E0B}" srcOrd="1" destOrd="0" presId="urn:microsoft.com/office/officeart/2005/8/layout/orgChart1"/>
    <dgm:cxn modelId="{84683897-005D-462F-8AEA-A2DEB8987EA3}" type="presOf" srcId="{8DF13BD2-7674-4A91-9498-8B02FF3B5EC3}" destId="{A3CD9BA0-8975-41C1-BB8D-26274CCB20FB}" srcOrd="0" destOrd="0" presId="urn:microsoft.com/office/officeart/2005/8/layout/orgChart1"/>
    <dgm:cxn modelId="{F091FB98-C4E2-4EC6-92B7-63BF574EA8B3}" type="presOf" srcId="{D06CB3F5-B366-4687-9678-B87DABC56899}" destId="{2A28436C-8D11-49EE-BC0C-2A2EE68EBB1D}" srcOrd="1" destOrd="0" presId="urn:microsoft.com/office/officeart/2005/8/layout/orgChart1"/>
    <dgm:cxn modelId="{7F34279D-F401-420C-870E-0FF391044E23}" type="presOf" srcId="{D06CB3F5-B366-4687-9678-B87DABC56899}" destId="{824AE385-B3F4-4E48-9877-EE302FDACF87}" srcOrd="0" destOrd="0" presId="urn:microsoft.com/office/officeart/2005/8/layout/orgChart1"/>
    <dgm:cxn modelId="{553A99AA-1EA1-42BD-869A-26D69C3B7C40}" srcId="{76DD5DC2-EE93-4FF9-AD2B-2D2C4D7FF253}" destId="{07D496CC-78C8-4633-A996-27B79D9E9DB1}" srcOrd="0" destOrd="0" parTransId="{8DF13BD2-7674-4A91-9498-8B02FF3B5EC3}" sibTransId="{D4C64949-7022-40AF-B223-BA62E97BB47B}"/>
    <dgm:cxn modelId="{F84631B8-4BA2-4320-AC66-51EAB09B8E35}" type="presOf" srcId="{F2964B24-5811-49CE-955B-78DCC1439509}" destId="{1140DB1C-F845-439D-886D-2A1DAADB913E}" srcOrd="0" destOrd="0" presId="urn:microsoft.com/office/officeart/2005/8/layout/orgChart1"/>
    <dgm:cxn modelId="{FA9D09BB-6D0E-4CFE-9BE6-80961B4A58D7}" srcId="{D0397A09-2876-41CA-B408-1F2B7983DFBB}" destId="{76DD5DC2-EE93-4FF9-AD2B-2D2C4D7FF253}" srcOrd="0" destOrd="0" parTransId="{C69672E9-2F43-49CC-B718-57BACF3A1A44}" sibTransId="{8D8A45F2-763F-4E5A-877D-0D8247F33E48}"/>
    <dgm:cxn modelId="{0D5CB9E3-5E74-43F8-AF33-9BB78A18A888}" type="presOf" srcId="{8131F3CA-2C29-46DA-9C2B-B2DE592272EE}" destId="{C04E4028-FD33-42F0-930B-F9CAF1616D4A}" srcOrd="0" destOrd="0" presId="urn:microsoft.com/office/officeart/2005/8/layout/orgChart1"/>
    <dgm:cxn modelId="{142574E6-6E6A-48B2-A0BE-44893717042C}" type="presOf" srcId="{76DD5DC2-EE93-4FF9-AD2B-2D2C4D7FF253}" destId="{29BE090A-6588-40FA-BFBA-2500B1035EB9}" srcOrd="0" destOrd="0" presId="urn:microsoft.com/office/officeart/2005/8/layout/orgChart1"/>
    <dgm:cxn modelId="{C94389EB-B7ED-40BE-9877-D352E4DA032A}" type="presOf" srcId="{A1F539D6-0999-4078-855C-4233A90B9213}" destId="{7909F89C-15E5-4EA5-A512-F7DDDECCB748}" srcOrd="0" destOrd="0" presId="urn:microsoft.com/office/officeart/2005/8/layout/orgChart1"/>
    <dgm:cxn modelId="{5EE842EE-465D-42A5-8F5C-ABEBE84E278A}" type="presOf" srcId="{D0397A09-2876-41CA-B408-1F2B7983DFBB}" destId="{55CC7A01-809F-4D1D-9388-83A3B2A095E1}" srcOrd="0" destOrd="0" presId="urn:microsoft.com/office/officeart/2005/8/layout/orgChart1"/>
    <dgm:cxn modelId="{6B0BE1F2-6D96-43FF-BEC2-ABFDC835F261}" srcId="{76DD5DC2-EE93-4FF9-AD2B-2D2C4D7FF253}" destId="{D06CB3F5-B366-4687-9678-B87DABC56899}" srcOrd="2" destOrd="0" parTransId="{F2964B24-5811-49CE-955B-78DCC1439509}" sibTransId="{1C91720F-BBF9-471C-849B-7CF8B999D8D2}"/>
    <dgm:cxn modelId="{95A74DF5-B0A2-4618-8C85-F09687D5219D}" type="presOf" srcId="{76DD5DC2-EE93-4FF9-AD2B-2D2C4D7FF253}" destId="{D2336ED7-DD81-46A8-9D96-847FADAFA914}" srcOrd="1" destOrd="0" presId="urn:microsoft.com/office/officeart/2005/8/layout/orgChart1"/>
    <dgm:cxn modelId="{66BD6FD1-795B-4159-8F22-C04055CF59D6}" type="presParOf" srcId="{55CC7A01-809F-4D1D-9388-83A3B2A095E1}" destId="{D16699EE-DAF2-4352-8C8F-C82B7C381068}" srcOrd="0" destOrd="0" presId="urn:microsoft.com/office/officeart/2005/8/layout/orgChart1"/>
    <dgm:cxn modelId="{B51C1FCC-4595-457F-997C-7742314E66FA}" type="presParOf" srcId="{D16699EE-DAF2-4352-8C8F-C82B7C381068}" destId="{684C87B1-11DB-47B8-9572-2D976A1DB894}" srcOrd="0" destOrd="0" presId="urn:microsoft.com/office/officeart/2005/8/layout/orgChart1"/>
    <dgm:cxn modelId="{84070753-914E-4E21-8E76-152B37E2A9C7}" type="presParOf" srcId="{684C87B1-11DB-47B8-9572-2D976A1DB894}" destId="{29BE090A-6588-40FA-BFBA-2500B1035EB9}" srcOrd="0" destOrd="0" presId="urn:microsoft.com/office/officeart/2005/8/layout/orgChart1"/>
    <dgm:cxn modelId="{D077EA20-11DC-4EBD-B1DF-8528421CCBBF}" type="presParOf" srcId="{684C87B1-11DB-47B8-9572-2D976A1DB894}" destId="{D2336ED7-DD81-46A8-9D96-847FADAFA914}" srcOrd="1" destOrd="0" presId="urn:microsoft.com/office/officeart/2005/8/layout/orgChart1"/>
    <dgm:cxn modelId="{344A00E2-1CF6-4666-9928-0AE90A8CA93F}" type="presParOf" srcId="{D16699EE-DAF2-4352-8C8F-C82B7C381068}" destId="{06C98057-B786-4CE2-AE69-EA3D3073703B}" srcOrd="1" destOrd="0" presId="urn:microsoft.com/office/officeart/2005/8/layout/orgChart1"/>
    <dgm:cxn modelId="{14B5E838-9CEB-4823-A55F-191A1F5ECFF9}" type="presParOf" srcId="{06C98057-B786-4CE2-AE69-EA3D3073703B}" destId="{7909F89C-15E5-4EA5-A512-F7DDDECCB748}" srcOrd="0" destOrd="0" presId="urn:microsoft.com/office/officeart/2005/8/layout/orgChart1"/>
    <dgm:cxn modelId="{023F56B7-ED8D-463C-8169-A78CA38A0008}" type="presParOf" srcId="{06C98057-B786-4CE2-AE69-EA3D3073703B}" destId="{04B2338B-FADE-4F6D-AB4E-3E07DE5394CE}" srcOrd="1" destOrd="0" presId="urn:microsoft.com/office/officeart/2005/8/layout/orgChart1"/>
    <dgm:cxn modelId="{82B8CF16-F843-48D6-B5C2-25880DFCB6D5}" type="presParOf" srcId="{04B2338B-FADE-4F6D-AB4E-3E07DE5394CE}" destId="{54A70C9D-3456-41A4-B69D-5F6AB68E1A22}" srcOrd="0" destOrd="0" presId="urn:microsoft.com/office/officeart/2005/8/layout/orgChart1"/>
    <dgm:cxn modelId="{B0656885-72D8-4588-B46C-BFB3E5E21DD3}" type="presParOf" srcId="{54A70C9D-3456-41A4-B69D-5F6AB68E1A22}" destId="{8FDD9212-9E22-4AA2-A27B-0D3A18945832}" srcOrd="0" destOrd="0" presId="urn:microsoft.com/office/officeart/2005/8/layout/orgChart1"/>
    <dgm:cxn modelId="{0B155A66-A7F1-4468-A203-8EA2FCE7AFBB}" type="presParOf" srcId="{54A70C9D-3456-41A4-B69D-5F6AB68E1A22}" destId="{658137CD-E1D8-4231-9958-AD05969B4E0B}" srcOrd="1" destOrd="0" presId="urn:microsoft.com/office/officeart/2005/8/layout/orgChart1"/>
    <dgm:cxn modelId="{4D840FB9-D22A-4E3C-8017-5901EE0BC646}" type="presParOf" srcId="{04B2338B-FADE-4F6D-AB4E-3E07DE5394CE}" destId="{B7A55DD2-1D1C-4A8B-B48F-3CDFB88300D2}" srcOrd="1" destOrd="0" presId="urn:microsoft.com/office/officeart/2005/8/layout/orgChart1"/>
    <dgm:cxn modelId="{6F6C488F-AF43-4847-AF5A-598CCAF5F691}" type="presParOf" srcId="{04B2338B-FADE-4F6D-AB4E-3E07DE5394CE}" destId="{47A7ABB6-E1F4-44A4-8E95-EE3B46AF1D9F}" srcOrd="2" destOrd="0" presId="urn:microsoft.com/office/officeart/2005/8/layout/orgChart1"/>
    <dgm:cxn modelId="{92B56505-7E7A-4FF0-9E73-8AE2DAA36713}" type="presParOf" srcId="{06C98057-B786-4CE2-AE69-EA3D3073703B}" destId="{1140DB1C-F845-439D-886D-2A1DAADB913E}" srcOrd="2" destOrd="0" presId="urn:microsoft.com/office/officeart/2005/8/layout/orgChart1"/>
    <dgm:cxn modelId="{FE1CF54E-F96B-4897-9E4F-3211CD8F8D64}" type="presParOf" srcId="{06C98057-B786-4CE2-AE69-EA3D3073703B}" destId="{D8723A1F-CF23-4212-A9F2-B812BBF55819}" srcOrd="3" destOrd="0" presId="urn:microsoft.com/office/officeart/2005/8/layout/orgChart1"/>
    <dgm:cxn modelId="{14473D58-345B-4911-9A36-F8DF88A5E3D0}" type="presParOf" srcId="{D8723A1F-CF23-4212-A9F2-B812BBF55819}" destId="{98ED315E-E112-4C43-A40D-5B2FC06169AA}" srcOrd="0" destOrd="0" presId="urn:microsoft.com/office/officeart/2005/8/layout/orgChart1"/>
    <dgm:cxn modelId="{86E80FB5-B8C6-428E-AD54-EFC9752B23F3}" type="presParOf" srcId="{98ED315E-E112-4C43-A40D-5B2FC06169AA}" destId="{824AE385-B3F4-4E48-9877-EE302FDACF87}" srcOrd="0" destOrd="0" presId="urn:microsoft.com/office/officeart/2005/8/layout/orgChart1"/>
    <dgm:cxn modelId="{25BC8D89-CD52-4B6A-BDDA-5259842E3D6B}" type="presParOf" srcId="{98ED315E-E112-4C43-A40D-5B2FC06169AA}" destId="{2A28436C-8D11-49EE-BC0C-2A2EE68EBB1D}" srcOrd="1" destOrd="0" presId="urn:microsoft.com/office/officeart/2005/8/layout/orgChart1"/>
    <dgm:cxn modelId="{62887E6A-4C32-49DA-BAC3-8C927884C0BF}" type="presParOf" srcId="{D8723A1F-CF23-4212-A9F2-B812BBF55819}" destId="{5CE0C746-51AD-47A6-9FA8-45C4F7049A9D}" srcOrd="1" destOrd="0" presId="urn:microsoft.com/office/officeart/2005/8/layout/orgChart1"/>
    <dgm:cxn modelId="{AFC73543-717B-408F-AD7E-F116FF56D09C}" type="presParOf" srcId="{D8723A1F-CF23-4212-A9F2-B812BBF55819}" destId="{650A9456-ED7F-445B-9F21-796B731730CA}" srcOrd="2" destOrd="0" presId="urn:microsoft.com/office/officeart/2005/8/layout/orgChart1"/>
    <dgm:cxn modelId="{6BAFE7D6-A9A3-4CAC-AE4E-CBACB49EC4F3}" type="presParOf" srcId="{D16699EE-DAF2-4352-8C8F-C82B7C381068}" destId="{A2866E9B-0F1D-409B-827D-F3B02ED9D823}" srcOrd="2" destOrd="0" presId="urn:microsoft.com/office/officeart/2005/8/layout/orgChart1"/>
    <dgm:cxn modelId="{D48B90D4-0F6C-45CC-A1A5-DD427822CA51}" type="presParOf" srcId="{A2866E9B-0F1D-409B-827D-F3B02ED9D823}" destId="{A3CD9BA0-8975-41C1-BB8D-26274CCB20FB}" srcOrd="0" destOrd="0" presId="urn:microsoft.com/office/officeart/2005/8/layout/orgChart1"/>
    <dgm:cxn modelId="{69441191-877E-44F8-B179-3568BA57EAA8}" type="presParOf" srcId="{A2866E9B-0F1D-409B-827D-F3B02ED9D823}" destId="{771AA99A-C2D8-445F-A502-8E6E2A41D16C}" srcOrd="1" destOrd="0" presId="urn:microsoft.com/office/officeart/2005/8/layout/orgChart1"/>
    <dgm:cxn modelId="{7B6ABA31-318E-42FD-B5A8-836D4BD52A73}" type="presParOf" srcId="{771AA99A-C2D8-445F-A502-8E6E2A41D16C}" destId="{4C58F1D7-D5F6-407E-9D31-9862F567E31D}" srcOrd="0" destOrd="0" presId="urn:microsoft.com/office/officeart/2005/8/layout/orgChart1"/>
    <dgm:cxn modelId="{01CB7E6B-F02D-4080-866F-B9A769A3E5EE}" type="presParOf" srcId="{4C58F1D7-D5F6-407E-9D31-9862F567E31D}" destId="{E461DC9E-6F8D-4F6B-BF8E-2D84EA71DE00}" srcOrd="0" destOrd="0" presId="urn:microsoft.com/office/officeart/2005/8/layout/orgChart1"/>
    <dgm:cxn modelId="{D110D317-1667-4734-B37E-A7764ECE5727}" type="presParOf" srcId="{4C58F1D7-D5F6-407E-9D31-9862F567E31D}" destId="{44B9FD25-E94C-40AC-858A-E24B7F9E91A2}" srcOrd="1" destOrd="0" presId="urn:microsoft.com/office/officeart/2005/8/layout/orgChart1"/>
    <dgm:cxn modelId="{91782D5D-3712-4C8A-A554-A5B2014B8A89}" type="presParOf" srcId="{771AA99A-C2D8-445F-A502-8E6E2A41D16C}" destId="{32985EB6-5D68-4FE2-8583-5A2C2CEE7646}" srcOrd="1" destOrd="0" presId="urn:microsoft.com/office/officeart/2005/8/layout/orgChart1"/>
    <dgm:cxn modelId="{EB07C533-9B9B-4DF7-850E-DD536B09AE04}" type="presParOf" srcId="{771AA99A-C2D8-445F-A502-8E6E2A41D16C}" destId="{2683B2D6-F706-497E-862B-585E1B4DF7C3}" srcOrd="2" destOrd="0" presId="urn:microsoft.com/office/officeart/2005/8/layout/orgChart1"/>
    <dgm:cxn modelId="{3B00F411-7458-4B23-B09C-128271F65B72}" type="presParOf" srcId="{55CC7A01-809F-4D1D-9388-83A3B2A095E1}" destId="{447F3D3C-8016-4CE9-B9C3-0BF9609FA6E3}" srcOrd="1" destOrd="0" presId="urn:microsoft.com/office/officeart/2005/8/layout/orgChart1"/>
    <dgm:cxn modelId="{0CF13F2C-06D1-417C-934A-4E9110147690}" type="presParOf" srcId="{447F3D3C-8016-4CE9-B9C3-0BF9609FA6E3}" destId="{C20AF5C0-AC5B-4AA9-8136-F2935F78A07F}" srcOrd="0" destOrd="0" presId="urn:microsoft.com/office/officeart/2005/8/layout/orgChart1"/>
    <dgm:cxn modelId="{6A745F45-BA42-4435-A1C8-BB3ECA5AE31D}" type="presParOf" srcId="{C20AF5C0-AC5B-4AA9-8136-F2935F78A07F}" destId="{C04E4028-FD33-42F0-930B-F9CAF1616D4A}" srcOrd="0" destOrd="0" presId="urn:microsoft.com/office/officeart/2005/8/layout/orgChart1"/>
    <dgm:cxn modelId="{9ED360CF-D44F-488B-97FA-F90C3616DA0F}" type="presParOf" srcId="{C20AF5C0-AC5B-4AA9-8136-F2935F78A07F}" destId="{7F2815A9-9840-441F-B51D-AB4B5D16CB65}" srcOrd="1" destOrd="0" presId="urn:microsoft.com/office/officeart/2005/8/layout/orgChart1"/>
    <dgm:cxn modelId="{ABB35FA8-C582-4907-B3F1-B106BAE29079}" type="presParOf" srcId="{447F3D3C-8016-4CE9-B9C3-0BF9609FA6E3}" destId="{28609EC3-6481-4822-A134-BDC5D28A0E45}" srcOrd="1" destOrd="0" presId="urn:microsoft.com/office/officeart/2005/8/layout/orgChart1"/>
    <dgm:cxn modelId="{192F597C-8BB4-46E0-A30B-2E7A72B10DD5}" type="presParOf" srcId="{447F3D3C-8016-4CE9-B9C3-0BF9609FA6E3}" destId="{B9D2CAC2-6E68-4E0A-ADEA-FE5F02DEFCE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D9BA0-8975-41C1-BB8D-26274CCB20FB}">
      <dsp:nvSpPr>
        <dsp:cNvPr id="0" name=""/>
        <dsp:cNvSpPr/>
      </dsp:nvSpPr>
      <dsp:spPr>
        <a:xfrm>
          <a:off x="2915741" y="1413139"/>
          <a:ext cx="295870" cy="1296193"/>
        </a:xfrm>
        <a:custGeom>
          <a:avLst/>
          <a:gdLst/>
          <a:ahLst/>
          <a:cxnLst/>
          <a:rect l="0" t="0" r="0" b="0"/>
          <a:pathLst>
            <a:path>
              <a:moveTo>
                <a:pt x="295870" y="0"/>
              </a:moveTo>
              <a:lnTo>
                <a:pt x="295870" y="1296193"/>
              </a:lnTo>
              <a:lnTo>
                <a:pt x="0" y="1296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0DB1C-F845-439D-886D-2A1DAADB913E}">
      <dsp:nvSpPr>
        <dsp:cNvPr id="0" name=""/>
        <dsp:cNvSpPr/>
      </dsp:nvSpPr>
      <dsp:spPr>
        <a:xfrm>
          <a:off x="3211611" y="1413139"/>
          <a:ext cx="1704776" cy="2592387"/>
        </a:xfrm>
        <a:custGeom>
          <a:avLst/>
          <a:gdLst/>
          <a:ahLst/>
          <a:cxnLst/>
          <a:rect l="0" t="0" r="0" b="0"/>
          <a:pathLst>
            <a:path>
              <a:moveTo>
                <a:pt x="0" y="0"/>
              </a:moveTo>
              <a:lnTo>
                <a:pt x="0" y="2296517"/>
              </a:lnTo>
              <a:lnTo>
                <a:pt x="1704776" y="2296517"/>
              </a:lnTo>
              <a:lnTo>
                <a:pt x="1704776" y="2592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09F89C-15E5-4EA5-A512-F7DDDECCB748}">
      <dsp:nvSpPr>
        <dsp:cNvPr id="0" name=""/>
        <dsp:cNvSpPr/>
      </dsp:nvSpPr>
      <dsp:spPr>
        <a:xfrm>
          <a:off x="1506835" y="1413139"/>
          <a:ext cx="1704776" cy="2592387"/>
        </a:xfrm>
        <a:custGeom>
          <a:avLst/>
          <a:gdLst/>
          <a:ahLst/>
          <a:cxnLst/>
          <a:rect l="0" t="0" r="0" b="0"/>
          <a:pathLst>
            <a:path>
              <a:moveTo>
                <a:pt x="1704776" y="0"/>
              </a:moveTo>
              <a:lnTo>
                <a:pt x="1704776" y="2296517"/>
              </a:lnTo>
              <a:lnTo>
                <a:pt x="0" y="2296517"/>
              </a:lnTo>
              <a:lnTo>
                <a:pt x="0" y="2592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E090A-6588-40FA-BFBA-2500B1035EB9}">
      <dsp:nvSpPr>
        <dsp:cNvPr id="0" name=""/>
        <dsp:cNvSpPr/>
      </dsp:nvSpPr>
      <dsp:spPr>
        <a:xfrm>
          <a:off x="1802705" y="4233"/>
          <a:ext cx="2817812" cy="1408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CII Industry Readiness </a:t>
          </a:r>
          <a:r>
            <a:rPr lang="en-US" sz="3200" kern="1200" dirty="0" err="1"/>
            <a:t>Programme</a:t>
          </a:r>
          <a:endParaRPr lang="en-IN" sz="3200" kern="1200" dirty="0"/>
        </a:p>
      </dsp:txBody>
      <dsp:txXfrm>
        <a:off x="1802705" y="4233"/>
        <a:ext cx="2817812" cy="1408906"/>
      </dsp:txXfrm>
    </dsp:sp>
    <dsp:sp modelId="{8FDD9212-9E22-4AA2-A27B-0D3A18945832}">
      <dsp:nvSpPr>
        <dsp:cNvPr id="0" name=""/>
        <dsp:cNvSpPr/>
      </dsp:nvSpPr>
      <dsp:spPr>
        <a:xfrm>
          <a:off x="97928" y="4005527"/>
          <a:ext cx="2817812" cy="1408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CII Smart Manager </a:t>
          </a:r>
          <a:r>
            <a:rPr lang="en-US" sz="3200" kern="1200" dirty="0" err="1"/>
            <a:t>Programme</a:t>
          </a:r>
          <a:endParaRPr lang="en-IN" sz="3200" kern="1200" dirty="0"/>
        </a:p>
      </dsp:txBody>
      <dsp:txXfrm>
        <a:off x="97928" y="4005527"/>
        <a:ext cx="2817812" cy="1408906"/>
      </dsp:txXfrm>
    </dsp:sp>
    <dsp:sp modelId="{824AE385-B3F4-4E48-9877-EE302FDACF87}">
      <dsp:nvSpPr>
        <dsp:cNvPr id="0" name=""/>
        <dsp:cNvSpPr/>
      </dsp:nvSpPr>
      <dsp:spPr>
        <a:xfrm>
          <a:off x="3507482" y="4005527"/>
          <a:ext cx="2817812" cy="1408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CII Campus to Corporate </a:t>
          </a:r>
          <a:r>
            <a:rPr lang="en-US" sz="3200" kern="1200" dirty="0" err="1"/>
            <a:t>Programme</a:t>
          </a:r>
          <a:endParaRPr lang="en-IN" sz="3200" kern="1200" dirty="0"/>
        </a:p>
      </dsp:txBody>
      <dsp:txXfrm>
        <a:off x="3507482" y="4005527"/>
        <a:ext cx="2817812" cy="1408906"/>
      </dsp:txXfrm>
    </dsp:sp>
    <dsp:sp modelId="{E461DC9E-6F8D-4F6B-BF8E-2D84EA71DE00}">
      <dsp:nvSpPr>
        <dsp:cNvPr id="0" name=""/>
        <dsp:cNvSpPr/>
      </dsp:nvSpPr>
      <dsp:spPr>
        <a:xfrm>
          <a:off x="97928" y="2004880"/>
          <a:ext cx="2817812" cy="1408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Soft Internships</a:t>
          </a:r>
          <a:endParaRPr lang="en-IN" sz="3200" kern="1200" dirty="0"/>
        </a:p>
      </dsp:txBody>
      <dsp:txXfrm>
        <a:off x="97928" y="2004880"/>
        <a:ext cx="2817812" cy="1408906"/>
      </dsp:txXfrm>
    </dsp:sp>
    <dsp:sp modelId="{C04E4028-FD33-42F0-930B-F9CAF1616D4A}">
      <dsp:nvSpPr>
        <dsp:cNvPr id="0" name=""/>
        <dsp:cNvSpPr/>
      </dsp:nvSpPr>
      <dsp:spPr>
        <a:xfrm>
          <a:off x="3998485" y="2109533"/>
          <a:ext cx="2817812" cy="1408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Assessment &amp; CII Certification</a:t>
          </a:r>
          <a:endParaRPr lang="en-IN" sz="3200" kern="1200" dirty="0"/>
        </a:p>
      </dsp:txBody>
      <dsp:txXfrm>
        <a:off x="3998485" y="2109533"/>
        <a:ext cx="2817812" cy="14089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99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211849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61471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319311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143036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84848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660450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815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529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94117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193140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3968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75815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23323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201828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89921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18316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12478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25230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386508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89202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mailto:neha.gupta@cii.in" TargetMode="External"/><Relationship Id="rId2" Type="http://schemas.openxmlformats.org/officeDocument/2006/relationships/hyperlink" Target="http://www.ciihighereducation.in/" TargetMode="External"/><Relationship Id="rId1" Type="http://schemas.openxmlformats.org/officeDocument/2006/relationships/slideLayout" Target="../slideLayouts/slideLayout10.xml"/><Relationship Id="rId4" Type="http://schemas.openxmlformats.org/officeDocument/2006/relationships/hyperlink" Target="mailto:higher.education@cii.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1" y="-24560"/>
            <a:ext cx="12169094" cy="6845115"/>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809749" y="1847927"/>
            <a:ext cx="7482531" cy="1772603"/>
          </a:xfrm>
        </p:spPr>
        <p:txBody>
          <a:bodyPr/>
          <a:lstStyle/>
          <a:p>
            <a:pPr marL="0" indent="0">
              <a:buNone/>
            </a:pPr>
            <a:r>
              <a:rPr lang="en-US" sz="6600" b="1" dirty="0">
                <a:latin typeface="Arial" panose="020B0604020202020204" pitchFamily="34" charset="0"/>
                <a:cs typeface="Arial" panose="020B0604020202020204" pitchFamily="34" charset="0"/>
              </a:rPr>
              <a:t>INDUSTRY</a:t>
            </a:r>
          </a:p>
          <a:p>
            <a:pPr marL="0" indent="0">
              <a:buNone/>
            </a:pPr>
            <a:r>
              <a:rPr lang="en-US" sz="6600" b="1" dirty="0">
                <a:latin typeface="Arial" panose="020B0604020202020204" pitchFamily="34" charset="0"/>
                <a:cs typeface="Arial" panose="020B0604020202020204" pitchFamily="34" charset="0"/>
              </a:rPr>
              <a:t>Readiness </a:t>
            </a:r>
            <a:r>
              <a:rPr lang="en-US" sz="6600" b="1" dirty="0" err="1">
                <a:latin typeface="Arial" panose="020B0604020202020204" pitchFamily="34" charset="0"/>
                <a:cs typeface="Arial" panose="020B0604020202020204" pitchFamily="34" charset="0"/>
              </a:rPr>
              <a:t>Programme</a:t>
            </a:r>
            <a:endParaRPr lang="en-US" sz="66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For college students of all disciplines</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 name="Slide Number Placeholder 1">
            <a:extLst>
              <a:ext uri="{FF2B5EF4-FFF2-40B4-BE49-F238E27FC236}">
                <a16:creationId xmlns:a16="http://schemas.microsoft.com/office/drawing/2014/main" id="{2AEF6137-3535-4774-B227-75F5C4C2070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7179DE-9BF3-494C-804F-0C7C90AC8700}"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21" name="Picture 2" descr="Image result for cii logo white&quot;">
            <a:extLst>
              <a:ext uri="{FF2B5EF4-FFF2-40B4-BE49-F238E27FC236}">
                <a16:creationId xmlns:a16="http://schemas.microsoft.com/office/drawing/2014/main" id="{AB0397FD-7C54-4599-91EE-95670756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398" y="827099"/>
            <a:ext cx="2180680" cy="68146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CII AP lauds Navodayam scheme">
            <a:extLst>
              <a:ext uri="{FF2B5EF4-FFF2-40B4-BE49-F238E27FC236}">
                <a16:creationId xmlns:a16="http://schemas.microsoft.com/office/drawing/2014/main" id="{6F8461D9-9051-456C-8E9A-47F90DBB65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8" name="AutoShape 6" descr="CII AP lauds Navodayam scheme">
            <a:extLst>
              <a:ext uri="{FF2B5EF4-FFF2-40B4-BE49-F238E27FC236}">
                <a16:creationId xmlns:a16="http://schemas.microsoft.com/office/drawing/2014/main" id="{DAD6D7BF-801C-4E83-B34F-CA2DBFB9F49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0" name="AutoShape 8" descr="CII AP lauds Navodayam scheme">
            <a:extLst>
              <a:ext uri="{FF2B5EF4-FFF2-40B4-BE49-F238E27FC236}">
                <a16:creationId xmlns:a16="http://schemas.microsoft.com/office/drawing/2014/main" id="{24862F66-4CB4-4FB4-B429-D04082CC95E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39760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809749" y="1847927"/>
            <a:ext cx="7482531" cy="1772603"/>
          </a:xfrm>
        </p:spPr>
        <p:txBody>
          <a:bodyPr/>
          <a:lstStyle/>
          <a:p>
            <a:pPr marL="0" indent="0">
              <a:buNone/>
            </a:pPr>
            <a:r>
              <a:rPr lang="en-US" sz="6600" b="1" dirty="0">
                <a:latin typeface="Arial" panose="020B0604020202020204" pitchFamily="34" charset="0"/>
                <a:cs typeface="Arial" panose="020B0604020202020204" pitchFamily="34" charset="0"/>
              </a:rPr>
              <a:t>Assessment &amp; </a:t>
            </a:r>
            <a:br>
              <a:rPr lang="en-US" sz="6600" b="1" dirty="0">
                <a:latin typeface="Arial" panose="020B0604020202020204" pitchFamily="34" charset="0"/>
                <a:cs typeface="Arial" panose="020B0604020202020204" pitchFamily="34" charset="0"/>
              </a:rPr>
            </a:br>
            <a:r>
              <a:rPr lang="en-US" sz="6600" b="1" dirty="0">
                <a:latin typeface="Arial" panose="020B0604020202020204" pitchFamily="34" charset="0"/>
                <a:cs typeface="Arial" panose="020B0604020202020204" pitchFamily="34" charset="0"/>
              </a:rPr>
              <a:t>CII Certification</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
        <p:nvSpPr>
          <p:cNvPr id="2" name="Slide Number Placeholder 1">
            <a:extLst>
              <a:ext uri="{FF2B5EF4-FFF2-40B4-BE49-F238E27FC236}">
                <a16:creationId xmlns:a16="http://schemas.microsoft.com/office/drawing/2014/main" id="{2AEF6137-3535-4774-B227-75F5C4C2070A}"/>
              </a:ext>
            </a:extLst>
          </p:cNvPr>
          <p:cNvSpPr>
            <a:spLocks noGrp="1"/>
          </p:cNvSpPr>
          <p:nvPr>
            <p:ph type="sldNum" sz="quarter" idx="4"/>
          </p:nvPr>
        </p:nvSpPr>
        <p:spPr/>
        <p:txBody>
          <a:bodyPr/>
          <a:lstStyle/>
          <a:p>
            <a:pPr algn="ctr"/>
            <a:fld id="{817179DE-9BF3-494C-804F-0C7C90AC8700}" type="slidenum">
              <a:rPr lang="en-US" noProof="0" smtClean="0"/>
              <a:pPr algn="ctr"/>
              <a:t>10</a:t>
            </a:fld>
            <a:endParaRPr lang="en-US" noProof="0" dirty="0"/>
          </a:p>
        </p:txBody>
      </p:sp>
      <p:pic>
        <p:nvPicPr>
          <p:cNvPr id="21" name="Picture 2" descr="Image result for cii logo white&quot;">
            <a:extLst>
              <a:ext uri="{FF2B5EF4-FFF2-40B4-BE49-F238E27FC236}">
                <a16:creationId xmlns:a16="http://schemas.microsoft.com/office/drawing/2014/main" id="{AB0397FD-7C54-4599-91EE-95670756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288" y="691092"/>
            <a:ext cx="2180680" cy="68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6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95" y="351693"/>
            <a:ext cx="11197883" cy="6214428"/>
          </a:xfrm>
          <a:solidFill>
            <a:srgbClr val="0070C0"/>
          </a:solidFill>
        </p:spPr>
        <p:txBody>
          <a:bodyPr>
            <a:normAutofit/>
          </a:bodyPr>
          <a:lstStyle/>
          <a:p>
            <a:pPr algn="ctr"/>
            <a:br>
              <a:rPr lang="en-IN" altLang="en-US" sz="4133" b="1" dirty="0">
                <a:solidFill>
                  <a:schemeClr val="bg1"/>
                </a:solidFill>
                <a:latin typeface="+mn-lt"/>
                <a:cs typeface="Andalus" panose="02020603050405020304" pitchFamily="18" charset="-78"/>
              </a:rPr>
            </a:br>
            <a:br>
              <a:rPr lang="en-IN" altLang="en-US" sz="4133" b="1" dirty="0">
                <a:solidFill>
                  <a:schemeClr val="bg1"/>
                </a:solidFill>
                <a:latin typeface="+mn-lt"/>
                <a:cs typeface="Andalus" panose="02020603050405020304" pitchFamily="18" charset="-78"/>
              </a:rPr>
            </a:br>
            <a:br>
              <a:rPr lang="en-IN" altLang="en-US" sz="4133" b="1" dirty="0">
                <a:solidFill>
                  <a:schemeClr val="bg1"/>
                </a:solidFill>
                <a:latin typeface="+mn-lt"/>
                <a:cs typeface="Andalus" panose="02020603050405020304" pitchFamily="18" charset="-78"/>
              </a:rPr>
            </a:br>
            <a:r>
              <a:rPr lang="en-IN" altLang="en-US" sz="4133" b="1" dirty="0">
                <a:solidFill>
                  <a:schemeClr val="bg1"/>
                </a:solidFill>
                <a:latin typeface="+mn-lt"/>
                <a:cs typeface="Andalus" panose="02020603050405020304" pitchFamily="18" charset="-78"/>
              </a:rPr>
              <a:t>CII </a:t>
            </a:r>
            <a:r>
              <a:rPr lang="" altLang="en-US" sz="4133" b="1" dirty="0">
                <a:solidFill>
                  <a:schemeClr val="bg1"/>
                </a:solidFill>
                <a:latin typeface="+mn-lt"/>
                <a:cs typeface="Andalus" panose="02020603050405020304" pitchFamily="18" charset="-78"/>
              </a:rPr>
              <a:t>Industrial Proficiency </a:t>
            </a:r>
            <a:r>
              <a:rPr lang="en-US" sz="4133" b="1" dirty="0">
                <a:solidFill>
                  <a:schemeClr val="bg1"/>
                </a:solidFill>
                <a:latin typeface="+mn-lt"/>
                <a:cs typeface="Andalus" panose="02020603050405020304" pitchFamily="18" charset="-78"/>
              </a:rPr>
              <a:t>Aptitude Test </a:t>
            </a:r>
            <a:br>
              <a:rPr lang="en-US" sz="4133" b="1" dirty="0">
                <a:solidFill>
                  <a:schemeClr val="bg1"/>
                </a:solidFill>
                <a:latin typeface="+mn-lt"/>
                <a:cs typeface="Andalus" panose="02020603050405020304" pitchFamily="18" charset="-78"/>
              </a:rPr>
            </a:br>
            <a:r>
              <a:rPr lang="en-US" sz="4133" b="1" dirty="0">
                <a:solidFill>
                  <a:schemeClr val="bg1"/>
                </a:solidFill>
                <a:latin typeface="+mn-lt"/>
                <a:cs typeface="Andalus" panose="02020603050405020304" pitchFamily="18" charset="-78"/>
              </a:rPr>
              <a:t>for Engineers (IPATE)</a:t>
            </a:r>
            <a:br>
              <a:rPr lang="en-US" sz="4800" b="1" dirty="0">
                <a:solidFill>
                  <a:schemeClr val="bg1"/>
                </a:solidFill>
                <a:latin typeface="+mn-lt"/>
                <a:cs typeface="Andalus" panose="02020603050405020304" pitchFamily="18" charset="-78"/>
              </a:rPr>
            </a:br>
            <a:r>
              <a:rPr lang="en-IN" sz="3200" b="1" dirty="0">
                <a:solidFill>
                  <a:srgbClr val="FFFF00"/>
                </a:solidFill>
                <a:latin typeface="+mn-lt"/>
                <a:cs typeface="Andalus" panose="02020603050405020304" pitchFamily="18" charset="-78"/>
              </a:rPr>
              <a:t>The GATE-way to Corporate World</a:t>
            </a:r>
            <a:br>
              <a:rPr lang="en-US" sz="3200" b="1" dirty="0">
                <a:solidFill>
                  <a:srgbClr val="FFC000"/>
                </a:solidFill>
                <a:latin typeface="+mn-lt"/>
                <a:cs typeface="Andalus" panose="02020603050405020304" pitchFamily="18" charset="-78"/>
              </a:rPr>
            </a:br>
            <a:br>
              <a:rPr lang="en-US" sz="3200" b="1" dirty="0">
                <a:solidFill>
                  <a:srgbClr val="FFC000"/>
                </a:solidFill>
                <a:latin typeface="+mn-lt"/>
                <a:cs typeface="Andalus" panose="02020603050405020304" pitchFamily="18" charset="-78"/>
              </a:rPr>
            </a:br>
            <a:br>
              <a:rPr lang="en-US" sz="3200" b="1" dirty="0">
                <a:solidFill>
                  <a:srgbClr val="FFC000"/>
                </a:solidFill>
                <a:latin typeface="+mn-lt"/>
                <a:cs typeface="Andalus" panose="02020603050405020304" pitchFamily="18" charset="-78"/>
              </a:rPr>
            </a:br>
            <a:br>
              <a:rPr lang="en-US" sz="3200" b="1" dirty="0">
                <a:solidFill>
                  <a:srgbClr val="FFC000"/>
                </a:solidFill>
                <a:latin typeface="+mn-lt"/>
                <a:cs typeface="Andalus" panose="02020603050405020304" pitchFamily="18" charset="-78"/>
              </a:rPr>
            </a:br>
            <a:r>
              <a:rPr lang="en-US" b="1" dirty="0">
                <a:solidFill>
                  <a:schemeClr val="bg1">
                    <a:lumMod val="75000"/>
                  </a:schemeClr>
                </a:solidFill>
                <a:latin typeface="+mn-lt"/>
                <a:cs typeface="Andalus" panose="02020603050405020304" pitchFamily="18" charset="-78"/>
              </a:rPr>
              <a:t>Powered by</a:t>
            </a:r>
            <a:br>
              <a:rPr lang="en-US" sz="2667" b="1" dirty="0">
                <a:solidFill>
                  <a:schemeClr val="bg1">
                    <a:lumMod val="75000"/>
                  </a:schemeClr>
                </a:solidFill>
                <a:latin typeface="+mn-lt"/>
                <a:cs typeface="Andalus" panose="02020603050405020304" pitchFamily="18" charset="-78"/>
              </a:rPr>
            </a:br>
            <a:r>
              <a:rPr lang="en-US" sz="2667" b="1" dirty="0">
                <a:solidFill>
                  <a:schemeClr val="bg1">
                    <a:lumMod val="75000"/>
                  </a:schemeClr>
                </a:solidFill>
                <a:latin typeface="+mn-lt"/>
                <a:cs typeface="Andalus" panose="02020603050405020304" pitchFamily="18" charset="-78"/>
              </a:rPr>
              <a:t>                                                                                                                 </a:t>
            </a:r>
            <a:br>
              <a:rPr lang="en-US" sz="2667" b="1" dirty="0">
                <a:solidFill>
                  <a:schemeClr val="bg1">
                    <a:lumMod val="75000"/>
                  </a:schemeClr>
                </a:solidFill>
                <a:latin typeface="+mn-lt"/>
                <a:cs typeface="Andalus" panose="02020603050405020304" pitchFamily="18" charset="-78"/>
              </a:rPr>
            </a:br>
            <a:br>
              <a:rPr lang="en-US" sz="2667" b="1" dirty="0">
                <a:solidFill>
                  <a:schemeClr val="bg1">
                    <a:lumMod val="75000"/>
                  </a:schemeClr>
                </a:solidFill>
                <a:latin typeface="+mn-lt"/>
                <a:cs typeface="Andalus" panose="02020603050405020304" pitchFamily="18" charset="-78"/>
              </a:rPr>
            </a:br>
            <a:r>
              <a:rPr lang="en-US" sz="2667" b="1" dirty="0">
                <a:solidFill>
                  <a:schemeClr val="bg1">
                    <a:lumMod val="75000"/>
                  </a:schemeClr>
                </a:solidFill>
                <a:latin typeface="+mn-lt"/>
                <a:cs typeface="Andalus" panose="02020603050405020304" pitchFamily="18" charset="-78"/>
              </a:rPr>
              <a:t>							</a:t>
            </a:r>
            <a:endParaRPr lang="en-US" sz="1867" dirty="0">
              <a:solidFill>
                <a:schemeClr val="bg1"/>
              </a:solidFill>
              <a:latin typeface="+mn-lt"/>
            </a:endParaRPr>
          </a:p>
        </p:txBody>
      </p:sp>
      <p:pic>
        <p:nvPicPr>
          <p:cNvPr id="6" name="Picture 3"/>
          <p:cNvPicPr>
            <a:picLocks noChangeAspect="1" noChangeArrowheads="1"/>
          </p:cNvPicPr>
          <p:nvPr/>
        </p:nvPicPr>
        <p:blipFill>
          <a:blip r:embed="rId2" cstate="print"/>
          <a:srcRect/>
          <a:stretch>
            <a:fillRect/>
          </a:stretch>
        </p:blipFill>
        <p:spPr bwMode="auto">
          <a:xfrm>
            <a:off x="4678297" y="5360609"/>
            <a:ext cx="2946401" cy="518228"/>
          </a:xfrm>
          <a:prstGeom prst="rect">
            <a:avLst/>
          </a:prstGeom>
          <a:noFill/>
          <a:ln w="9525">
            <a:noFill/>
            <a:miter lim="800000"/>
            <a:headEnd/>
            <a:tailEnd/>
          </a:ln>
          <a:effectLst/>
        </p:spPr>
      </p:pic>
      <p:pic>
        <p:nvPicPr>
          <p:cNvPr id="5" name="Picture 2" descr="https://www.cii.in/images_new/cii-logo.png">
            <a:extLst>
              <a:ext uri="{FF2B5EF4-FFF2-40B4-BE49-F238E27FC236}">
                <a16:creationId xmlns:a16="http://schemas.microsoft.com/office/drawing/2014/main" id="{5C14E7C3-EA8D-4F65-848A-ECD3DA3842BA}"/>
              </a:ext>
            </a:extLst>
          </p:cNvPr>
          <p:cNvPicPr>
            <a:picLocks noChangeAspect="1" noChangeArrowheads="1"/>
          </p:cNvPicPr>
          <p:nvPr/>
        </p:nvPicPr>
        <p:blipFill>
          <a:blip r:embed="rId3" cstate="print"/>
          <a:stretch>
            <a:fillRect/>
          </a:stretch>
        </p:blipFill>
        <p:spPr bwMode="auto">
          <a:xfrm>
            <a:off x="4729078" y="1103074"/>
            <a:ext cx="2844841" cy="878772"/>
          </a:xfrm>
          <a:prstGeom prst="rect">
            <a:avLst/>
          </a:prstGeom>
          <a:noFill/>
        </p:spPr>
      </p:pic>
      <p:sp>
        <p:nvSpPr>
          <p:cNvPr id="3" name="Footer Placeholder 2">
            <a:extLst>
              <a:ext uri="{FF2B5EF4-FFF2-40B4-BE49-F238E27FC236}">
                <a16:creationId xmlns:a16="http://schemas.microsoft.com/office/drawing/2014/main" id="{DB6C38AC-AB56-4A79-9574-2EFC4381CA92}"/>
              </a:ext>
            </a:extLst>
          </p:cNvPr>
          <p:cNvSpPr>
            <a:spLocks noGrp="1"/>
          </p:cNvSpPr>
          <p:nvPr>
            <p:ph type="ftr" sz="quarter" idx="11"/>
          </p:nvPr>
        </p:nvSpPr>
        <p:spPr>
          <a:xfrm>
            <a:off x="4833279" y="5878837"/>
            <a:ext cx="2895600" cy="273844"/>
          </a:xfrm>
          <a:prstGeom prst="rect">
            <a:avLst/>
          </a:prstGeom>
        </p:spPr>
        <p:txBody>
          <a:bodyPr vert="horz" lIns="91428" tIns="45714" rIns="91428" bIns="45714" rtlCol="0" anchor="ctr"/>
          <a:lstStyle>
            <a:defPPr>
              <a:defRPr lang="en-US"/>
            </a:defPPr>
            <a:lvl1pPr marL="0" algn="ctr" defTabSz="914273" rtl="0" eaLnBrk="1" latinLnBrk="0" hangingPunct="1">
              <a:defRPr sz="1200" kern="1200">
                <a:solidFill>
                  <a:schemeClr val="tx1">
                    <a:tint val="75000"/>
                  </a:schemeClr>
                </a:solidFill>
                <a:latin typeface="+mn-lt"/>
                <a:ea typeface="+mn-ea"/>
                <a:cs typeface="+mn-cs"/>
              </a:defRPr>
            </a:lvl1pPr>
            <a:lvl2pPr marL="457136" algn="l" defTabSz="914273" rtl="0" eaLnBrk="1" latinLnBrk="0" hangingPunct="1">
              <a:defRPr sz="1800" kern="1200">
                <a:solidFill>
                  <a:schemeClr val="tx1"/>
                </a:solidFill>
                <a:latin typeface="+mn-lt"/>
                <a:ea typeface="+mn-ea"/>
                <a:cs typeface="+mn-cs"/>
              </a:defRPr>
            </a:lvl2pPr>
            <a:lvl3pPr marL="914273" algn="l" defTabSz="914273" rtl="0" eaLnBrk="1" latinLnBrk="0" hangingPunct="1">
              <a:defRPr sz="1800" kern="1200">
                <a:solidFill>
                  <a:schemeClr val="tx1"/>
                </a:solidFill>
                <a:latin typeface="+mn-lt"/>
                <a:ea typeface="+mn-ea"/>
                <a:cs typeface="+mn-cs"/>
              </a:defRPr>
            </a:lvl3pPr>
            <a:lvl4pPr marL="1371410" algn="l" defTabSz="914273" rtl="0" eaLnBrk="1" latinLnBrk="0" hangingPunct="1">
              <a:defRPr sz="1800" kern="1200">
                <a:solidFill>
                  <a:schemeClr val="tx1"/>
                </a:solidFill>
                <a:latin typeface="+mn-lt"/>
                <a:ea typeface="+mn-ea"/>
                <a:cs typeface="+mn-cs"/>
              </a:defRPr>
            </a:lvl4pPr>
            <a:lvl5pPr marL="1828547" algn="l" defTabSz="914273" rtl="0" eaLnBrk="1" latinLnBrk="0" hangingPunct="1">
              <a:defRPr sz="1800" kern="1200">
                <a:solidFill>
                  <a:schemeClr val="tx1"/>
                </a:solidFill>
                <a:latin typeface="+mn-lt"/>
                <a:ea typeface="+mn-ea"/>
                <a:cs typeface="+mn-cs"/>
              </a:defRPr>
            </a:lvl5pPr>
            <a:lvl6pPr marL="2285683" algn="l" defTabSz="914273" rtl="0" eaLnBrk="1" latinLnBrk="0" hangingPunct="1">
              <a:defRPr sz="1800" kern="1200">
                <a:solidFill>
                  <a:schemeClr val="tx1"/>
                </a:solidFill>
                <a:latin typeface="+mn-lt"/>
                <a:ea typeface="+mn-ea"/>
                <a:cs typeface="+mn-cs"/>
              </a:defRPr>
            </a:lvl6pPr>
            <a:lvl7pPr marL="2742820" algn="l" defTabSz="914273" rtl="0" eaLnBrk="1" latinLnBrk="0" hangingPunct="1">
              <a:defRPr sz="1800" kern="1200">
                <a:solidFill>
                  <a:schemeClr val="tx1"/>
                </a:solidFill>
                <a:latin typeface="+mn-lt"/>
                <a:ea typeface="+mn-ea"/>
                <a:cs typeface="+mn-cs"/>
              </a:defRPr>
            </a:lvl7pPr>
            <a:lvl8pPr marL="3199956" algn="l" defTabSz="914273" rtl="0" eaLnBrk="1" latinLnBrk="0" hangingPunct="1">
              <a:defRPr sz="1800" kern="1200">
                <a:solidFill>
                  <a:schemeClr val="tx1"/>
                </a:solidFill>
                <a:latin typeface="+mn-lt"/>
                <a:ea typeface="+mn-ea"/>
                <a:cs typeface="+mn-cs"/>
              </a:defRPr>
            </a:lvl8pPr>
            <a:lvl9pPr marL="3657092" algn="l" defTabSz="914273" rtl="0" eaLnBrk="1" latinLnBrk="0" hangingPunct="1">
              <a:defRPr sz="1800" kern="1200">
                <a:solidFill>
                  <a:schemeClr val="tx1"/>
                </a:solidFill>
                <a:latin typeface="+mn-lt"/>
                <a:ea typeface="+mn-ea"/>
                <a:cs typeface="+mn-cs"/>
              </a:defRPr>
            </a:lvl9pPr>
          </a:lstStyle>
          <a:p>
            <a:r>
              <a:rPr lang="en-US" dirty="0"/>
              <a:t>CII IPATE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971085" y="2110063"/>
            <a:ext cx="10367475" cy="3144795"/>
          </a:xfrm>
        </p:spPr>
        <p:txBody>
          <a:bodyPr/>
          <a:lstStyle/>
          <a:p>
            <a:r>
              <a:rPr lang="en-US" dirty="0"/>
              <a:t>Registration</a:t>
            </a:r>
            <a:br>
              <a:rPr lang="en-US" dirty="0"/>
            </a:br>
            <a:br>
              <a:rPr lang="en-US" dirty="0"/>
            </a:br>
            <a:r>
              <a:rPr lang="en-US" dirty="0"/>
              <a:t>Visit </a:t>
            </a:r>
            <a:r>
              <a:rPr lang="en-US" dirty="0">
                <a:hlinkClick r:id="rId2"/>
              </a:rPr>
              <a:t>www.ciihighereducation.in</a:t>
            </a:r>
            <a:r>
              <a:rPr lang="en-US" dirty="0"/>
              <a:t> to register</a:t>
            </a:r>
            <a:br>
              <a:rPr lang="en-US" dirty="0"/>
            </a:br>
            <a:br>
              <a:rPr lang="en-US" dirty="0"/>
            </a:br>
            <a:r>
              <a:rPr lang="en-US" dirty="0"/>
              <a:t>Contact </a:t>
            </a:r>
            <a:br>
              <a:rPr lang="en-US" dirty="0"/>
            </a:br>
            <a:r>
              <a:rPr lang="en-US" dirty="0">
                <a:hlinkClick r:id="rId3"/>
              </a:rPr>
              <a:t>neha.gupta@cii.in</a:t>
            </a:r>
            <a:r>
              <a:rPr lang="en-US" dirty="0"/>
              <a:t> </a:t>
            </a:r>
            <a:br>
              <a:rPr lang="en-US" dirty="0"/>
            </a:br>
            <a:r>
              <a:rPr lang="en-US" sz="2000" dirty="0">
                <a:hlinkClick r:id="rId4"/>
              </a:rPr>
              <a:t>higher.education@cii.in</a:t>
            </a:r>
            <a:br>
              <a:rPr lang="en-US" sz="2000" dirty="0"/>
            </a:br>
            <a:r>
              <a:rPr lang="en-US" sz="2000" dirty="0"/>
              <a:t>Phone: 9818850568</a:t>
            </a:r>
            <a:br>
              <a:rPr lang="en-US" sz="6600" dirty="0"/>
            </a:br>
            <a:br>
              <a:rPr lang="en-GB" sz="2000" dirty="0"/>
            </a:br>
            <a:br>
              <a:rPr lang="en-US" sz="6600" dirty="0"/>
            </a:br>
            <a:endParaRPr lang="en-GB" sz="6600" dirty="0"/>
          </a:p>
        </p:txBody>
      </p:sp>
    </p:spTree>
    <p:extLst>
      <p:ext uri="{BB962C8B-B14F-4D97-AF65-F5344CB8AC3E}">
        <p14:creationId xmlns:p14="http://schemas.microsoft.com/office/powerpoint/2010/main" val="29275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1" y="-24560"/>
            <a:ext cx="12169094" cy="6845115"/>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388700" y="686888"/>
            <a:ext cx="8774940" cy="1772603"/>
          </a:xfrm>
        </p:spPr>
        <p:txBody>
          <a:bodyPr/>
          <a:lstStyle/>
          <a:p>
            <a:r>
              <a:rPr lang="en-US" sz="2000" b="1" dirty="0"/>
              <a:t>Background</a:t>
            </a:r>
          </a:p>
          <a:p>
            <a:r>
              <a:rPr lang="en-US" dirty="0"/>
              <a:t>Taking a step in the direction of making graduates employable by enhancing their industry readiness, the Confederation of Indian Industry (CII) has launched an ambitious </a:t>
            </a:r>
            <a:r>
              <a:rPr lang="en-US" dirty="0" err="1"/>
              <a:t>programme</a:t>
            </a:r>
            <a:r>
              <a:rPr lang="en-US" dirty="0"/>
              <a:t> which aims at scaling of upskilling interventions in higher education institutions. The </a:t>
            </a:r>
            <a:r>
              <a:rPr lang="en-US" dirty="0" err="1"/>
              <a:t>programme</a:t>
            </a:r>
            <a:r>
              <a:rPr lang="en-US" dirty="0"/>
              <a:t> will make use of technology and also bring industry experts to provide mentoring and guidance to students. </a:t>
            </a:r>
            <a:endParaRPr lang="en-IN" dirty="0"/>
          </a:p>
          <a:p>
            <a:r>
              <a:rPr lang="en-US" dirty="0"/>
              <a:t>An urgent requirement of educational institutions from industry today is internships for students since the All India Council for Technical Education (AICTE) has made four-six months of internship mandatory for students. With the number of students enrolled in higher education in India being 30 million and with engineering students alone being approximately 0.8 million who take admissions every year, mandatory internship means roughly 4 lakh students in engineering alone needing meaningful engagement with industry on an annual basis. But there are not more than 2.5 lakh registered manufacturing companies in India. Eighty-five per cent of them, as per Asian Development Bank estimates, are very small sized with less than 50 workers. Effective number of decent sized companies which are in the manufacturing sector and which can provide some form of internships, is only about 35,000. </a:t>
            </a:r>
            <a:endParaRPr lang="en-IN" dirty="0"/>
          </a:p>
          <a:p>
            <a:r>
              <a:rPr lang="en-US" dirty="0"/>
              <a:t>Given this lop-sided scenario and the criticality of ensuring that students find adequate options to hone their skills for corporate world, CII has launched two soft internship programmes called CII Smart Manager Certificate Programme and CII Campus to Corporate Programme. Both programmes make use of technology in a big way and have blended formats. The Campus to Corporate Programme is a six-month programme and includes visits to industry and face to face interactions with industry leaders every month. The Smart Manager Programme on the other hand is a four-month programme in purely digital mode. Both programmes will have CII certification on successful completion by students. </a:t>
            </a:r>
            <a:endParaRPr lang="en-IN" dirty="0"/>
          </a:p>
          <a:p>
            <a:r>
              <a:rPr lang="en-US" dirty="0"/>
              <a:t>The CII Industry-Readiness Programme will also include a separate assessment of engineers to gauge their level of preparedness for a job in industry and will be called CII IPATE (Industrial Proficiency Aptitide Test for Engineers). This assessment and the way it will be administered across country was also explained at the summit.</a:t>
            </a:r>
            <a:endParaRPr lang="en-IN" dirty="0"/>
          </a:p>
          <a:p>
            <a:r>
              <a:rPr lang="en-US" dirty="0"/>
              <a:t>While GATE exam is taken by those students who wish to pursue higher studies and take up jobs in public sector companies, CII IPATE is expected to become the benchmark for those who wish to join the private sector corporate world.</a:t>
            </a:r>
            <a:endParaRPr lang="en-IN" dirty="0"/>
          </a:p>
          <a:p>
            <a:pPr marL="0" indent="0">
              <a:buNone/>
            </a:pPr>
            <a:endParaRPr lang="en-US" sz="28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 name="Slide Number Placeholder 1">
            <a:extLst>
              <a:ext uri="{FF2B5EF4-FFF2-40B4-BE49-F238E27FC236}">
                <a16:creationId xmlns:a16="http://schemas.microsoft.com/office/drawing/2014/main" id="{2AEF6137-3535-4774-B227-75F5C4C2070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7179DE-9BF3-494C-804F-0C7C90AC8700}"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21" name="Picture 2" descr="Image result for cii logo white&quot;">
            <a:extLst>
              <a:ext uri="{FF2B5EF4-FFF2-40B4-BE49-F238E27FC236}">
                <a16:creationId xmlns:a16="http://schemas.microsoft.com/office/drawing/2014/main" id="{AB0397FD-7C54-4599-91EE-95670756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718" y="208768"/>
            <a:ext cx="2180680" cy="68146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CII AP lauds Navodayam scheme">
            <a:extLst>
              <a:ext uri="{FF2B5EF4-FFF2-40B4-BE49-F238E27FC236}">
                <a16:creationId xmlns:a16="http://schemas.microsoft.com/office/drawing/2014/main" id="{6F8461D9-9051-456C-8E9A-47F90DBB65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8" name="AutoShape 6" descr="CII AP lauds Navodayam scheme">
            <a:extLst>
              <a:ext uri="{FF2B5EF4-FFF2-40B4-BE49-F238E27FC236}">
                <a16:creationId xmlns:a16="http://schemas.microsoft.com/office/drawing/2014/main" id="{DAD6D7BF-801C-4E83-B34F-CA2DBFB9F49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0" name="AutoShape 8" descr="CII AP lauds Navodayam scheme">
            <a:extLst>
              <a:ext uri="{FF2B5EF4-FFF2-40B4-BE49-F238E27FC236}">
                <a16:creationId xmlns:a16="http://schemas.microsoft.com/office/drawing/2014/main" id="{24862F66-4CB4-4FB4-B429-D04082CC95E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08693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64248" y="-1"/>
            <a:ext cx="12169094" cy="6845115"/>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 name="Slide Number Placeholder 1">
            <a:extLst>
              <a:ext uri="{FF2B5EF4-FFF2-40B4-BE49-F238E27FC236}">
                <a16:creationId xmlns:a16="http://schemas.microsoft.com/office/drawing/2014/main" id="{2AEF6137-3535-4774-B227-75F5C4C2070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7179DE-9BF3-494C-804F-0C7C90AC8700}"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21" name="Picture 2" descr="Image result for cii logo white&quot;">
            <a:extLst>
              <a:ext uri="{FF2B5EF4-FFF2-40B4-BE49-F238E27FC236}">
                <a16:creationId xmlns:a16="http://schemas.microsoft.com/office/drawing/2014/main" id="{AB0397FD-7C54-4599-91EE-95670756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02" y="399592"/>
            <a:ext cx="2180680" cy="68146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CII AP lauds Navodayam scheme">
            <a:extLst>
              <a:ext uri="{FF2B5EF4-FFF2-40B4-BE49-F238E27FC236}">
                <a16:creationId xmlns:a16="http://schemas.microsoft.com/office/drawing/2014/main" id="{6F8461D9-9051-456C-8E9A-47F90DBB65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8" name="AutoShape 6" descr="CII AP lauds Navodayam scheme">
            <a:extLst>
              <a:ext uri="{FF2B5EF4-FFF2-40B4-BE49-F238E27FC236}">
                <a16:creationId xmlns:a16="http://schemas.microsoft.com/office/drawing/2014/main" id="{DAD6D7BF-801C-4E83-B34F-CA2DBFB9F49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sp>
        <p:nvSpPr>
          <p:cNvPr id="10" name="AutoShape 8" descr="CII AP lauds Navodayam scheme">
            <a:extLst>
              <a:ext uri="{FF2B5EF4-FFF2-40B4-BE49-F238E27FC236}">
                <a16:creationId xmlns:a16="http://schemas.microsoft.com/office/drawing/2014/main" id="{24862F66-4CB4-4FB4-B429-D04082CC95E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Light"/>
              <a:ea typeface="+mn-ea"/>
              <a:cs typeface="+mn-cs"/>
            </a:endParaRPr>
          </a:p>
        </p:txBody>
      </p:sp>
      <p:graphicFrame>
        <p:nvGraphicFramePr>
          <p:cNvPr id="3" name="Diagram 2">
            <a:extLst>
              <a:ext uri="{FF2B5EF4-FFF2-40B4-BE49-F238E27FC236}">
                <a16:creationId xmlns:a16="http://schemas.microsoft.com/office/drawing/2014/main" id="{CEC9DB7B-C352-4D7D-8EE3-E68DDC41E516}"/>
              </a:ext>
            </a:extLst>
          </p:cNvPr>
          <p:cNvGraphicFramePr/>
          <p:nvPr>
            <p:extLst>
              <p:ext uri="{D42A27DB-BD31-4B8C-83A1-F6EECF244321}">
                <p14:modId xmlns:p14="http://schemas.microsoft.com/office/powerpoint/2010/main" val="2598398099"/>
              </p:ext>
            </p:extLst>
          </p:nvPr>
        </p:nvGraphicFramePr>
        <p:xfrm>
          <a:off x="1816606" y="3335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Straight Connector 12">
            <a:extLst>
              <a:ext uri="{FF2B5EF4-FFF2-40B4-BE49-F238E27FC236}">
                <a16:creationId xmlns:a16="http://schemas.microsoft.com/office/drawing/2014/main" id="{8321CA88-C9AE-4C29-A678-605DCD861A6D}"/>
              </a:ext>
            </a:extLst>
          </p:cNvPr>
          <p:cNvCxnSpPr>
            <a:cxnSpLocks/>
          </p:cNvCxnSpPr>
          <p:nvPr/>
        </p:nvCxnSpPr>
        <p:spPr>
          <a:xfrm>
            <a:off x="5113977" y="3061975"/>
            <a:ext cx="7666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13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28275" y="-5626"/>
            <a:ext cx="1219200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a:xfrm>
            <a:off x="661068" y="1073380"/>
            <a:ext cx="10206264" cy="830997"/>
          </a:xfrm>
        </p:spPr>
        <p:txBody>
          <a:bodyPr/>
          <a:lstStyle/>
          <a:p>
            <a:r>
              <a:rPr lang="en-US" sz="7200" dirty="0"/>
              <a:t>2</a:t>
            </a:r>
            <a:r>
              <a:rPr lang="en-US" sz="3600" dirty="0"/>
              <a:t> components of Industry Readiness </a:t>
            </a:r>
            <a:r>
              <a:rPr lang="en-US" sz="3600" dirty="0" err="1"/>
              <a:t>Programme</a:t>
            </a:r>
            <a:endParaRPr lang="en-US" sz="3600" dirty="0"/>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608030" y="2172857"/>
            <a:ext cx="3520608" cy="1772603"/>
          </a:xfrm>
        </p:spPr>
        <p:txBody>
          <a:bodyPr/>
          <a:lstStyle/>
          <a:p>
            <a:pPr marL="0" indent="0">
              <a:buNone/>
            </a:pPr>
            <a:r>
              <a:rPr lang="en-US" sz="6600" b="1" dirty="0">
                <a:solidFill>
                  <a:srgbClr val="002060"/>
                </a:solidFill>
                <a:latin typeface="Arial" panose="020B0604020202020204" pitchFamily="34" charset="0"/>
                <a:cs typeface="Arial" panose="020B0604020202020204" pitchFamily="34" charset="0"/>
              </a:rPr>
              <a:t>SOFT</a:t>
            </a:r>
          </a:p>
          <a:p>
            <a:pPr marL="0" indent="0">
              <a:buNone/>
            </a:pPr>
            <a:r>
              <a:rPr lang="en-US" sz="4800" b="1" dirty="0">
                <a:solidFill>
                  <a:srgbClr val="002060"/>
                </a:solidFill>
                <a:latin typeface="Arial" panose="020B0604020202020204" pitchFamily="34" charset="0"/>
                <a:cs typeface="Arial" panose="020B0604020202020204" pitchFamily="34" charset="0"/>
              </a:rPr>
              <a:t>internships</a:t>
            </a:r>
            <a:endParaRPr lang="en-US" sz="6600" b="1" dirty="0">
              <a:solidFill>
                <a:srgbClr val="00206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 name="Slide Number Placeholder 1">
            <a:extLst>
              <a:ext uri="{FF2B5EF4-FFF2-40B4-BE49-F238E27FC236}">
                <a16:creationId xmlns:a16="http://schemas.microsoft.com/office/drawing/2014/main" id="{2AEF6137-3535-4774-B227-75F5C4C2070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7179DE-9BF3-494C-804F-0C7C90AC8700}" type="slidenum">
              <a:rPr kumimoji="0" lang="en-US"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21" name="Picture 2" descr="Image result for cii logo white&quot;">
            <a:extLst>
              <a:ext uri="{FF2B5EF4-FFF2-40B4-BE49-F238E27FC236}">
                <a16:creationId xmlns:a16="http://schemas.microsoft.com/office/drawing/2014/main" id="{AB0397FD-7C54-4599-91EE-95670756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052" y="400895"/>
            <a:ext cx="2180680" cy="681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D99B5B-2E43-4E01-9152-AC366699BEA2}"/>
              </a:ext>
            </a:extLst>
          </p:cNvPr>
          <p:cNvPicPr>
            <a:picLocks noChangeAspect="1"/>
          </p:cNvPicPr>
          <p:nvPr/>
        </p:nvPicPr>
        <p:blipFill>
          <a:blip r:embed="rId4"/>
          <a:stretch>
            <a:fillRect/>
          </a:stretch>
        </p:blipFill>
        <p:spPr>
          <a:xfrm>
            <a:off x="3868615" y="1830783"/>
            <a:ext cx="7222595" cy="2688569"/>
          </a:xfrm>
          <a:prstGeom prst="rect">
            <a:avLst/>
          </a:prstGeom>
        </p:spPr>
      </p:pic>
    </p:spTree>
    <p:extLst>
      <p:ext uri="{BB962C8B-B14F-4D97-AF65-F5344CB8AC3E}">
        <p14:creationId xmlns:p14="http://schemas.microsoft.com/office/powerpoint/2010/main" val="240581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868512" y="1488485"/>
            <a:ext cx="7482531" cy="1772603"/>
          </a:xfrm>
        </p:spPr>
        <p:txBody>
          <a:bodyPr/>
          <a:lstStyle/>
          <a:p>
            <a:pPr marL="0" indent="0">
              <a:buNone/>
            </a:pPr>
            <a:r>
              <a:rPr lang="en-US" sz="6600" b="1" dirty="0">
                <a:latin typeface="Arial" panose="020B0604020202020204" pitchFamily="34" charset="0"/>
                <a:cs typeface="Arial" panose="020B0604020202020204" pitchFamily="34" charset="0"/>
              </a:rPr>
              <a:t>2 </a:t>
            </a:r>
            <a:r>
              <a:rPr lang="en-US" sz="6600" b="1" dirty="0" err="1">
                <a:latin typeface="Arial" panose="020B0604020202020204" pitchFamily="34" charset="0"/>
                <a:cs typeface="Arial" panose="020B0604020202020204" pitchFamily="34" charset="0"/>
              </a:rPr>
              <a:t>programmes</a:t>
            </a:r>
            <a:r>
              <a:rPr lang="en-US" sz="6600" b="1" dirty="0">
                <a:latin typeface="Arial" panose="020B0604020202020204" pitchFamily="34" charset="0"/>
                <a:cs typeface="Arial" panose="020B0604020202020204" pitchFamily="34" charset="0"/>
              </a:rPr>
              <a:t> in Soft Internships</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sp>
        <p:nvSpPr>
          <p:cNvPr id="2" name="Slide Number Placeholder 1">
            <a:extLst>
              <a:ext uri="{FF2B5EF4-FFF2-40B4-BE49-F238E27FC236}">
                <a16:creationId xmlns:a16="http://schemas.microsoft.com/office/drawing/2014/main" id="{2AEF6137-3535-4774-B227-75F5C4C2070A}"/>
              </a:ext>
            </a:extLst>
          </p:cNvPr>
          <p:cNvSpPr>
            <a:spLocks noGrp="1"/>
          </p:cNvSpPr>
          <p:nvPr>
            <p:ph type="sldNum" sz="quarter" idx="4"/>
          </p:nvPr>
        </p:nvSpPr>
        <p:spPr/>
        <p:txBody>
          <a:bodyPr/>
          <a:lstStyle/>
          <a:p>
            <a:pPr algn="ctr"/>
            <a:fld id="{817179DE-9BF3-494C-804F-0C7C90AC8700}" type="slidenum">
              <a:rPr lang="en-US" noProof="0" smtClean="0"/>
              <a:pPr algn="ctr"/>
              <a:t>5</a:t>
            </a:fld>
            <a:endParaRPr lang="en-US" noProof="0" dirty="0"/>
          </a:p>
        </p:txBody>
      </p:sp>
      <p:pic>
        <p:nvPicPr>
          <p:cNvPr id="21" name="Picture 2" descr="Image result for cii logo white&quot;">
            <a:extLst>
              <a:ext uri="{FF2B5EF4-FFF2-40B4-BE49-F238E27FC236}">
                <a16:creationId xmlns:a16="http://schemas.microsoft.com/office/drawing/2014/main" id="{AB0397FD-7C54-4599-91EE-956707561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906" y="632205"/>
            <a:ext cx="2180680" cy="6814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9C6CCF4-2E3B-4204-8C44-1DAF2F6F344A}"/>
              </a:ext>
            </a:extLst>
          </p:cNvPr>
          <p:cNvSpPr/>
          <p:nvPr/>
        </p:nvSpPr>
        <p:spPr>
          <a:xfrm>
            <a:off x="1013418" y="3596913"/>
            <a:ext cx="4565352" cy="923330"/>
          </a:xfrm>
          <a:prstGeom prst="rect">
            <a:avLst/>
          </a:prstGeom>
        </p:spPr>
        <p:txBody>
          <a:bodyPr wrap="none">
            <a:spAutoFit/>
          </a:bodyPr>
          <a:lstStyle/>
          <a:p>
            <a:r>
              <a:rPr lang="en-US" b="1" dirty="0">
                <a:solidFill>
                  <a:schemeClr val="bg1"/>
                </a:solidFill>
              </a:rPr>
              <a:t>CII Smart Manager Certificate </a:t>
            </a:r>
            <a:r>
              <a:rPr lang="en-US" b="1" dirty="0" err="1">
                <a:solidFill>
                  <a:schemeClr val="bg1"/>
                </a:solidFill>
              </a:rPr>
              <a:t>Programme</a:t>
            </a:r>
            <a:endParaRPr lang="en-US" b="1" dirty="0">
              <a:solidFill>
                <a:schemeClr val="bg1"/>
              </a:solidFill>
            </a:endParaRPr>
          </a:p>
          <a:p>
            <a:endParaRPr lang="en-US" b="1" dirty="0">
              <a:solidFill>
                <a:schemeClr val="bg1"/>
              </a:solidFill>
            </a:endParaRPr>
          </a:p>
          <a:p>
            <a:r>
              <a:rPr lang="en-US" b="1" dirty="0">
                <a:solidFill>
                  <a:schemeClr val="bg1"/>
                </a:solidFill>
              </a:rPr>
              <a:t>CII Campus to Corporate Certificate </a:t>
            </a:r>
            <a:r>
              <a:rPr lang="en-US" b="1" dirty="0" err="1">
                <a:solidFill>
                  <a:schemeClr val="bg1"/>
                </a:solidFill>
              </a:rPr>
              <a:t>Programme</a:t>
            </a:r>
            <a:r>
              <a:rPr lang="en-US" b="1" dirty="0">
                <a:solidFill>
                  <a:schemeClr val="bg1"/>
                </a:solidFill>
              </a:rPr>
              <a:t> </a:t>
            </a:r>
            <a:endParaRPr lang="en-IN" dirty="0">
              <a:solidFill>
                <a:schemeClr val="bg1"/>
              </a:solidFill>
            </a:endParaRPr>
          </a:p>
        </p:txBody>
      </p:sp>
    </p:spTree>
    <p:extLst>
      <p:ext uri="{BB962C8B-B14F-4D97-AF65-F5344CB8AC3E}">
        <p14:creationId xmlns:p14="http://schemas.microsoft.com/office/powerpoint/2010/main" val="85239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E536D4-C3BC-4D0B-92B9-E10768CFFBED}"/>
              </a:ext>
            </a:extLst>
          </p:cNvPr>
          <p:cNvSpPr>
            <a:spLocks noGrp="1"/>
          </p:cNvSpPr>
          <p:nvPr>
            <p:ph type="pic" sz="quarter" idx="10"/>
          </p:nvPr>
        </p:nvSpPr>
        <p:spPr>
          <a:xfrm>
            <a:off x="1" y="0"/>
            <a:ext cx="12192000" cy="6858000"/>
          </a:xfrm>
        </p:spPr>
      </p:sp>
      <p:pic>
        <p:nvPicPr>
          <p:cNvPr id="20" name="Picture 2" descr="Image result for indian students sitting&quot;">
            <a:extLst>
              <a:ext uri="{FF2B5EF4-FFF2-40B4-BE49-F238E27FC236}">
                <a16:creationId xmlns:a16="http://schemas.microsoft.com/office/drawing/2014/main" id="{31F798C9-B7C8-4E09-9D28-78B25D0A4A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43"/>
          <a:stretch/>
        </p:blipFill>
        <p:spPr bwMode="auto">
          <a:xfrm>
            <a:off x="3841602" y="34090"/>
            <a:ext cx="8350397" cy="571944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309665" y="1104466"/>
            <a:ext cx="5171869" cy="830997"/>
          </a:xfrm>
        </p:spPr>
        <p:txBody>
          <a:bodyPr/>
          <a:lstStyle/>
          <a:p>
            <a:r>
              <a:rPr lang="en-US" sz="3600" b="1" dirty="0">
                <a:solidFill>
                  <a:schemeClr val="tx1"/>
                </a:solidFill>
              </a:rPr>
              <a:t>Soft Internship</a:t>
            </a:r>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367832" y="1806574"/>
            <a:ext cx="2567864" cy="4248073"/>
          </a:xfrm>
        </p:spPr>
        <p:txBody>
          <a:bodyPr/>
          <a:lstStyle/>
          <a:p>
            <a:pPr marL="0" indent="0">
              <a:buNone/>
            </a:pPr>
            <a:r>
              <a:rPr lang="en-US" sz="1800" b="1" dirty="0">
                <a:solidFill>
                  <a:schemeClr val="tx1"/>
                </a:solidFill>
              </a:rPr>
              <a:t>CII Smart Manager Certificate </a:t>
            </a:r>
            <a:r>
              <a:rPr lang="en-US" sz="1800" b="1" dirty="0" err="1">
                <a:solidFill>
                  <a:schemeClr val="tx1"/>
                </a:solidFill>
              </a:rPr>
              <a:t>Programme</a:t>
            </a:r>
            <a:r>
              <a:rPr lang="en-US" sz="1800" b="1" dirty="0">
                <a:solidFill>
                  <a:schemeClr val="tx1"/>
                </a:solidFill>
              </a:rPr>
              <a:t> </a:t>
            </a:r>
            <a:r>
              <a:rPr lang="en-US" sz="1600" dirty="0">
                <a:solidFill>
                  <a:schemeClr val="tx1"/>
                </a:solidFill>
              </a:rPr>
              <a:t>will make students ready for their professional careers with practical competencies that all employers seek. This </a:t>
            </a:r>
            <a:r>
              <a:rPr lang="en-US" sz="1600" dirty="0" err="1">
                <a:solidFill>
                  <a:schemeClr val="tx1"/>
                </a:solidFill>
              </a:rPr>
              <a:t>programme</a:t>
            </a:r>
            <a:r>
              <a:rPr lang="en-US" sz="1600" dirty="0">
                <a:solidFill>
                  <a:schemeClr val="tx1"/>
                </a:solidFill>
              </a:rPr>
              <a:t> will provide those skills to students that are typically gained through work experience or internships</a:t>
            </a:r>
          </a:p>
          <a:p>
            <a:pPr marL="0" indent="0">
              <a:buNone/>
            </a:pPr>
            <a:r>
              <a:rPr lang="en-US" sz="1600" b="1" dirty="0">
                <a:solidFill>
                  <a:schemeClr val="tx1"/>
                </a:solidFill>
              </a:rPr>
              <a:t>Mode of delivery</a:t>
            </a:r>
          </a:p>
          <a:p>
            <a:pPr marL="0" indent="0">
              <a:buNone/>
            </a:pPr>
            <a:r>
              <a:rPr lang="en-US" sz="1600" dirty="0">
                <a:solidFill>
                  <a:schemeClr val="tx1"/>
                </a:solidFill>
              </a:rPr>
              <a:t>Blended (interactive digital + digital live classroom) through Android, iOS, web apps</a:t>
            </a:r>
          </a:p>
          <a:p>
            <a:pPr marL="0" indent="0">
              <a:buNone/>
            </a:pPr>
            <a:r>
              <a:rPr lang="en-US" sz="1600" b="1" dirty="0">
                <a:solidFill>
                  <a:schemeClr val="tx1"/>
                </a:solidFill>
              </a:rPr>
              <a:t>Duration</a:t>
            </a:r>
          </a:p>
          <a:p>
            <a:pPr marL="0" indent="0">
              <a:buNone/>
            </a:pPr>
            <a:r>
              <a:rPr lang="en-US" sz="1600" dirty="0">
                <a:solidFill>
                  <a:schemeClr val="tx1"/>
                </a:solidFill>
              </a:rPr>
              <a:t>4 Months</a:t>
            </a:r>
            <a:endParaRPr lang="en-US" dirty="0">
              <a:solidFill>
                <a:schemeClr val="tx1"/>
              </a:solidFill>
            </a:endParaRP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
        <p:nvSpPr>
          <p:cNvPr id="2" name="Slide Number Placeholder 1">
            <a:extLst>
              <a:ext uri="{FF2B5EF4-FFF2-40B4-BE49-F238E27FC236}">
                <a16:creationId xmlns:a16="http://schemas.microsoft.com/office/drawing/2014/main" id="{95DA4137-4AB4-4A37-A104-32772E3BE23F}"/>
              </a:ext>
            </a:extLst>
          </p:cNvPr>
          <p:cNvSpPr>
            <a:spLocks noGrp="1"/>
          </p:cNvSpPr>
          <p:nvPr>
            <p:ph type="sldNum" sz="quarter" idx="4"/>
          </p:nvPr>
        </p:nvSpPr>
        <p:spPr/>
        <p:txBody>
          <a:bodyPr/>
          <a:lstStyle/>
          <a:p>
            <a:pPr algn="ctr"/>
            <a:fld id="{817179DE-9BF3-494C-804F-0C7C90AC8700}" type="slidenum">
              <a:rPr lang="en-US" noProof="0" smtClean="0"/>
              <a:pPr algn="ctr"/>
              <a:t>6</a:t>
            </a:fld>
            <a:endParaRPr lang="en-US" noProof="0" dirty="0"/>
          </a:p>
        </p:txBody>
      </p:sp>
      <p:pic>
        <p:nvPicPr>
          <p:cNvPr id="29" name="Picture 28">
            <a:extLst>
              <a:ext uri="{FF2B5EF4-FFF2-40B4-BE49-F238E27FC236}">
                <a16:creationId xmlns:a16="http://schemas.microsoft.com/office/drawing/2014/main" id="{22539115-4618-4880-9310-210BB99EAE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56" y="264138"/>
            <a:ext cx="1915689" cy="600075"/>
          </a:xfrm>
          <a:prstGeom prst="rect">
            <a:avLst/>
          </a:prstGeom>
          <a:noFill/>
          <a:ln>
            <a:noFill/>
          </a:ln>
        </p:spPr>
      </p:pic>
    </p:spTree>
    <p:extLst>
      <p:ext uri="{BB962C8B-B14F-4D97-AF65-F5344CB8AC3E}">
        <p14:creationId xmlns:p14="http://schemas.microsoft.com/office/powerpoint/2010/main" val="34226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8" name="Picture 17">
            <a:extLst>
              <a:ext uri="{FF2B5EF4-FFF2-40B4-BE49-F238E27FC236}">
                <a16:creationId xmlns:a16="http://schemas.microsoft.com/office/drawing/2014/main" id="{90CE8452-A9EF-4ADF-9700-54A85373D627}"/>
              </a:ext>
            </a:extLst>
          </p:cNvPr>
          <p:cNvPicPr/>
          <p:nvPr/>
        </p:nvPicPr>
        <p:blipFill>
          <a:blip r:embed="rId2"/>
          <a:stretch>
            <a:fillRect/>
          </a:stretch>
        </p:blipFill>
        <p:spPr>
          <a:xfrm>
            <a:off x="3927091" y="432372"/>
            <a:ext cx="7937174" cy="5570900"/>
          </a:xfrm>
          <a:prstGeom prst="rect">
            <a:avLst/>
          </a:prstGeom>
        </p:spPr>
      </p:pic>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309664" y="1816924"/>
            <a:ext cx="5171869" cy="830997"/>
          </a:xfrm>
        </p:spPr>
        <p:txBody>
          <a:bodyPr/>
          <a:lstStyle/>
          <a:p>
            <a:r>
              <a:rPr lang="en-US" sz="3600" b="1" dirty="0">
                <a:solidFill>
                  <a:schemeClr val="tx1"/>
                </a:solidFill>
              </a:rPr>
              <a:t>Soft Internship</a:t>
            </a:r>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327735" y="2609927"/>
            <a:ext cx="2567864" cy="4248073"/>
          </a:xfrm>
        </p:spPr>
        <p:txBody>
          <a:bodyPr/>
          <a:lstStyle/>
          <a:p>
            <a:pPr marL="0" indent="0">
              <a:buNone/>
            </a:pPr>
            <a:r>
              <a:rPr lang="en-US" sz="1800" b="1" dirty="0">
                <a:solidFill>
                  <a:schemeClr val="tx1"/>
                </a:solidFill>
              </a:rPr>
              <a:t>CII Smart Manager Certificate </a:t>
            </a:r>
            <a:r>
              <a:rPr lang="en-US" sz="1800" b="1" dirty="0" err="1">
                <a:solidFill>
                  <a:schemeClr val="tx1"/>
                </a:solidFill>
              </a:rPr>
              <a:t>Programme</a:t>
            </a:r>
            <a:r>
              <a:rPr lang="en-US" sz="1800" b="1" dirty="0">
                <a:solidFill>
                  <a:schemeClr val="tx1"/>
                </a:solidFill>
              </a:rPr>
              <a:t> </a:t>
            </a:r>
            <a:endParaRPr lang="en-US" sz="1600" dirty="0">
              <a:solidFill>
                <a:schemeClr val="tx1"/>
              </a:solidFill>
            </a:endParaRPr>
          </a:p>
          <a:p>
            <a:pPr marL="0" indent="0">
              <a:buNone/>
            </a:pPr>
            <a:r>
              <a:rPr lang="en-US" sz="1600" dirty="0">
                <a:solidFill>
                  <a:schemeClr val="tx1"/>
                </a:solidFill>
              </a:rPr>
              <a:t>Industry Stalwarts who will be part of this </a:t>
            </a:r>
            <a:r>
              <a:rPr lang="en-US" sz="1600" dirty="0" err="1">
                <a:solidFill>
                  <a:schemeClr val="tx1"/>
                </a:solidFill>
              </a:rPr>
              <a:t>programme</a:t>
            </a:r>
            <a:endParaRPr lang="en-US" sz="1600" dirty="0">
              <a:solidFill>
                <a:schemeClr val="tx1"/>
              </a:solidFill>
            </a:endParaRPr>
          </a:p>
          <a:p>
            <a:pPr marL="0" indent="0">
              <a:buNone/>
            </a:pPr>
            <a:endParaRPr lang="en-US" sz="1600" dirty="0">
              <a:solidFill>
                <a:schemeClr val="tx1"/>
              </a:solidFill>
            </a:endParaRPr>
          </a:p>
          <a:p>
            <a:pPr marL="0" indent="0">
              <a:buNone/>
            </a:pPr>
            <a:r>
              <a:rPr lang="en-US" sz="1600" b="1" dirty="0">
                <a:solidFill>
                  <a:schemeClr val="tx1"/>
                </a:solidFill>
              </a:rPr>
              <a:t>Partners</a:t>
            </a:r>
          </a:p>
          <a:p>
            <a:pPr marL="0" indent="0">
              <a:buNone/>
            </a:pPr>
            <a:r>
              <a:rPr lang="en-US" sz="1600" dirty="0" err="1">
                <a:solidFill>
                  <a:schemeClr val="tx1"/>
                </a:solidFill>
              </a:rPr>
              <a:t>GlobalGyan</a:t>
            </a:r>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
        <p:nvSpPr>
          <p:cNvPr id="2" name="Slide Number Placeholder 1">
            <a:extLst>
              <a:ext uri="{FF2B5EF4-FFF2-40B4-BE49-F238E27FC236}">
                <a16:creationId xmlns:a16="http://schemas.microsoft.com/office/drawing/2014/main" id="{95DA4137-4AB4-4A37-A104-32772E3BE23F}"/>
              </a:ext>
            </a:extLst>
          </p:cNvPr>
          <p:cNvSpPr>
            <a:spLocks noGrp="1"/>
          </p:cNvSpPr>
          <p:nvPr>
            <p:ph type="sldNum" sz="quarter" idx="4"/>
          </p:nvPr>
        </p:nvSpPr>
        <p:spPr/>
        <p:txBody>
          <a:bodyPr/>
          <a:lstStyle/>
          <a:p>
            <a:pPr algn="ctr"/>
            <a:fld id="{817179DE-9BF3-494C-804F-0C7C90AC8700}" type="slidenum">
              <a:rPr lang="en-US" noProof="0" smtClean="0"/>
              <a:pPr algn="ctr"/>
              <a:t>7</a:t>
            </a:fld>
            <a:endParaRPr lang="en-US" noProof="0" dirty="0"/>
          </a:p>
        </p:txBody>
      </p:sp>
      <p:pic>
        <p:nvPicPr>
          <p:cNvPr id="21" name="Picture 20">
            <a:extLst>
              <a:ext uri="{FF2B5EF4-FFF2-40B4-BE49-F238E27FC236}">
                <a16:creationId xmlns:a16="http://schemas.microsoft.com/office/drawing/2014/main" id="{CDB31061-3702-4657-BF07-BF948B9A80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40" y="719098"/>
            <a:ext cx="1915689" cy="600075"/>
          </a:xfrm>
          <a:prstGeom prst="rect">
            <a:avLst/>
          </a:prstGeom>
          <a:noFill/>
          <a:ln>
            <a:noFill/>
          </a:ln>
        </p:spPr>
      </p:pic>
    </p:spTree>
    <p:extLst>
      <p:ext uri="{BB962C8B-B14F-4D97-AF65-F5344CB8AC3E}">
        <p14:creationId xmlns:p14="http://schemas.microsoft.com/office/powerpoint/2010/main" val="189139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EE536D4-C3BC-4D0B-92B9-E10768CFFBED}"/>
              </a:ext>
            </a:extLst>
          </p:cNvPr>
          <p:cNvSpPr>
            <a:spLocks noGrp="1"/>
          </p:cNvSpPr>
          <p:nvPr>
            <p:ph type="pic" sz="quarter" idx="10"/>
          </p:nvPr>
        </p:nvSpPr>
        <p:spPr>
          <a:xfrm>
            <a:off x="1" y="0"/>
            <a:ext cx="12192000" cy="6858000"/>
          </a:xfrm>
        </p:spPr>
      </p:sp>
      <p:pic>
        <p:nvPicPr>
          <p:cNvPr id="20" name="Picture 2" descr="Image result for indian students sitting&quot;">
            <a:extLst>
              <a:ext uri="{FF2B5EF4-FFF2-40B4-BE49-F238E27FC236}">
                <a16:creationId xmlns:a16="http://schemas.microsoft.com/office/drawing/2014/main" id="{31F798C9-B7C8-4E09-9D28-78B25D0A4A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143"/>
          <a:stretch/>
        </p:blipFill>
        <p:spPr bwMode="auto">
          <a:xfrm>
            <a:off x="3773024" y="25391"/>
            <a:ext cx="8418976" cy="57664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309665" y="1104466"/>
            <a:ext cx="5171869" cy="830997"/>
          </a:xfrm>
        </p:spPr>
        <p:txBody>
          <a:bodyPr/>
          <a:lstStyle/>
          <a:p>
            <a:r>
              <a:rPr lang="en-US" sz="3600" b="1" dirty="0">
                <a:solidFill>
                  <a:schemeClr val="tx1"/>
                </a:solidFill>
              </a:rPr>
              <a:t>Soft Internship</a:t>
            </a:r>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367832" y="2046153"/>
            <a:ext cx="2567864" cy="3719712"/>
          </a:xfrm>
        </p:spPr>
        <p:txBody>
          <a:bodyPr/>
          <a:lstStyle/>
          <a:p>
            <a:pPr marL="0" indent="0">
              <a:buNone/>
            </a:pPr>
            <a:r>
              <a:rPr lang="en-US" sz="1800" b="1" dirty="0">
                <a:solidFill>
                  <a:schemeClr val="tx1"/>
                </a:solidFill>
              </a:rPr>
              <a:t>CII Campus to Corporate Certificate </a:t>
            </a:r>
            <a:r>
              <a:rPr lang="en-US" sz="1800" b="1" dirty="0" err="1">
                <a:solidFill>
                  <a:schemeClr val="tx1"/>
                </a:solidFill>
              </a:rPr>
              <a:t>Programme</a:t>
            </a:r>
            <a:r>
              <a:rPr lang="en-US" sz="1800" b="1" dirty="0">
                <a:solidFill>
                  <a:schemeClr val="tx1"/>
                </a:solidFill>
              </a:rPr>
              <a:t> </a:t>
            </a:r>
            <a:r>
              <a:rPr lang="en-US" sz="1600" dirty="0">
                <a:solidFill>
                  <a:schemeClr val="tx1"/>
                </a:solidFill>
              </a:rPr>
              <a:t>will </a:t>
            </a:r>
            <a:r>
              <a:rPr lang="en-IN" sz="1600" dirty="0">
                <a:solidFill>
                  <a:schemeClr val="tx1"/>
                </a:solidFill>
              </a:rPr>
              <a:t>equips graduates and early career talent with the skills they need to ‘hit the ground running’ and be ready for the professional world.</a:t>
            </a:r>
          </a:p>
          <a:p>
            <a:pPr marL="0" indent="0">
              <a:buNone/>
            </a:pPr>
            <a:r>
              <a:rPr lang="en-US" sz="1600" b="1" dirty="0">
                <a:solidFill>
                  <a:schemeClr val="tx1"/>
                </a:solidFill>
              </a:rPr>
              <a:t>Mode of delivery</a:t>
            </a:r>
          </a:p>
          <a:p>
            <a:pPr marL="0" indent="0">
              <a:buNone/>
            </a:pPr>
            <a:r>
              <a:rPr lang="en-US" sz="1600" dirty="0">
                <a:solidFill>
                  <a:schemeClr val="tx1"/>
                </a:solidFill>
              </a:rPr>
              <a:t>Digital + Face-to-Face</a:t>
            </a:r>
          </a:p>
          <a:p>
            <a:pPr marL="0" indent="0">
              <a:buNone/>
            </a:pPr>
            <a:r>
              <a:rPr lang="en-US" sz="1600" b="1" dirty="0">
                <a:solidFill>
                  <a:schemeClr val="tx1"/>
                </a:solidFill>
              </a:rPr>
              <a:t>Duration</a:t>
            </a:r>
          </a:p>
          <a:p>
            <a:pPr marL="0" indent="0">
              <a:buNone/>
            </a:pPr>
            <a:r>
              <a:rPr lang="en-US" sz="1600" dirty="0">
                <a:solidFill>
                  <a:schemeClr val="tx1"/>
                </a:solidFill>
              </a:rPr>
              <a:t>6 Months</a:t>
            </a:r>
            <a:endParaRPr lang="en-US" dirty="0">
              <a:solidFill>
                <a:schemeClr val="tx1"/>
              </a:solidFill>
            </a:endParaRP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
        <p:nvSpPr>
          <p:cNvPr id="2" name="Slide Number Placeholder 1">
            <a:extLst>
              <a:ext uri="{FF2B5EF4-FFF2-40B4-BE49-F238E27FC236}">
                <a16:creationId xmlns:a16="http://schemas.microsoft.com/office/drawing/2014/main" id="{95DA4137-4AB4-4A37-A104-32772E3BE23F}"/>
              </a:ext>
            </a:extLst>
          </p:cNvPr>
          <p:cNvSpPr>
            <a:spLocks noGrp="1"/>
          </p:cNvSpPr>
          <p:nvPr>
            <p:ph type="sldNum" sz="quarter" idx="4"/>
          </p:nvPr>
        </p:nvSpPr>
        <p:spPr/>
        <p:txBody>
          <a:bodyPr/>
          <a:lstStyle/>
          <a:p>
            <a:pPr algn="ctr"/>
            <a:fld id="{817179DE-9BF3-494C-804F-0C7C90AC8700}" type="slidenum">
              <a:rPr lang="en-US" noProof="0" smtClean="0"/>
              <a:pPr algn="ctr"/>
              <a:t>8</a:t>
            </a:fld>
            <a:endParaRPr lang="en-US" noProof="0" dirty="0"/>
          </a:p>
        </p:txBody>
      </p:sp>
      <p:pic>
        <p:nvPicPr>
          <p:cNvPr id="29" name="Picture 28">
            <a:extLst>
              <a:ext uri="{FF2B5EF4-FFF2-40B4-BE49-F238E27FC236}">
                <a16:creationId xmlns:a16="http://schemas.microsoft.com/office/drawing/2014/main" id="{22539115-4618-4880-9310-210BB99EAE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68" y="367003"/>
            <a:ext cx="1915689" cy="600075"/>
          </a:xfrm>
          <a:prstGeom prst="rect">
            <a:avLst/>
          </a:prstGeom>
          <a:noFill/>
          <a:ln>
            <a:noFill/>
          </a:ln>
        </p:spPr>
      </p:pic>
    </p:spTree>
    <p:extLst>
      <p:ext uri="{BB962C8B-B14F-4D97-AF65-F5344CB8AC3E}">
        <p14:creationId xmlns:p14="http://schemas.microsoft.com/office/powerpoint/2010/main" val="15579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4D0CDD4-0925-48DA-A038-75A28C8154F5}"/>
              </a:ext>
            </a:extLst>
          </p:cNvPr>
          <p:cNvSpPr/>
          <p:nvPr/>
        </p:nvSpPr>
        <p:spPr>
          <a:xfrm>
            <a:off x="7420242" y="308653"/>
            <a:ext cx="3399653" cy="6240693"/>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510312" y="1754333"/>
            <a:ext cx="5171869" cy="830997"/>
          </a:xfrm>
        </p:spPr>
        <p:txBody>
          <a:bodyPr/>
          <a:lstStyle/>
          <a:p>
            <a:r>
              <a:rPr lang="en-US" sz="3600" b="1" dirty="0">
                <a:solidFill>
                  <a:schemeClr val="tx1"/>
                </a:solidFill>
              </a:rPr>
              <a:t>Soft Internship</a:t>
            </a:r>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493695" y="2632155"/>
            <a:ext cx="2567864" cy="4248073"/>
          </a:xfrm>
        </p:spPr>
        <p:txBody>
          <a:bodyPr/>
          <a:lstStyle/>
          <a:p>
            <a:pPr marL="0" indent="0">
              <a:buNone/>
            </a:pPr>
            <a:r>
              <a:rPr lang="en-US" sz="1800" b="1" dirty="0">
                <a:solidFill>
                  <a:schemeClr val="tx1"/>
                </a:solidFill>
              </a:rPr>
              <a:t>CII Campus to Corporate Certificate </a:t>
            </a:r>
            <a:r>
              <a:rPr lang="en-US" sz="1800" b="1" dirty="0" err="1">
                <a:solidFill>
                  <a:schemeClr val="tx1"/>
                </a:solidFill>
              </a:rPr>
              <a:t>Programme</a:t>
            </a:r>
            <a:r>
              <a:rPr lang="en-US" sz="1800" b="1" dirty="0">
                <a:solidFill>
                  <a:schemeClr val="tx1"/>
                </a:solidFill>
              </a:rPr>
              <a:t> </a:t>
            </a:r>
            <a:endParaRPr lang="en-US" sz="1600" b="1" dirty="0">
              <a:solidFill>
                <a:schemeClr val="tx1"/>
              </a:solidFill>
            </a:endParaRPr>
          </a:p>
          <a:p>
            <a:pPr marL="0" indent="0">
              <a:buNone/>
            </a:pPr>
            <a:r>
              <a:rPr lang="en-US" sz="1600" dirty="0">
                <a:solidFill>
                  <a:schemeClr val="tx1"/>
                </a:solidFill>
              </a:rPr>
              <a:t>On-field classroom</a:t>
            </a:r>
          </a:p>
          <a:p>
            <a:pPr marL="0" indent="0">
              <a:buNone/>
            </a:pPr>
            <a:r>
              <a:rPr lang="en-US" sz="1600" dirty="0">
                <a:solidFill>
                  <a:schemeClr val="tx1"/>
                </a:solidFill>
              </a:rPr>
              <a:t>Live project for 4 months</a:t>
            </a:r>
          </a:p>
          <a:p>
            <a:pPr marL="0" indent="0">
              <a:buNone/>
            </a:pPr>
            <a:r>
              <a:rPr lang="en-US" sz="1600" dirty="0">
                <a:solidFill>
                  <a:schemeClr val="tx1"/>
                </a:solidFill>
              </a:rPr>
              <a:t>Every month industry visits</a:t>
            </a:r>
          </a:p>
          <a:p>
            <a:pPr marL="0" indent="0">
              <a:buNone/>
            </a:pPr>
            <a:endParaRPr lang="en-US" sz="1600" dirty="0">
              <a:solidFill>
                <a:schemeClr val="tx1"/>
              </a:solidFill>
            </a:endParaRPr>
          </a:p>
          <a:p>
            <a:pPr marL="0" indent="0">
              <a:buNone/>
            </a:pPr>
            <a:r>
              <a:rPr lang="en-US" sz="1600" b="1" dirty="0">
                <a:solidFill>
                  <a:schemeClr val="tx1"/>
                </a:solidFill>
              </a:rPr>
              <a:t>Partners</a:t>
            </a:r>
          </a:p>
          <a:p>
            <a:pPr marL="0" indent="0">
              <a:buNone/>
            </a:pPr>
            <a:r>
              <a:rPr lang="en-US" sz="1600" dirty="0" err="1">
                <a:solidFill>
                  <a:schemeClr val="tx1"/>
                </a:solidFill>
              </a:rPr>
              <a:t>Catallyst</a:t>
            </a:r>
            <a:r>
              <a:rPr lang="en-US" sz="1600" dirty="0">
                <a:solidFill>
                  <a:schemeClr val="tx1"/>
                </a:solidFill>
              </a:rPr>
              <a:t> Constellations</a:t>
            </a:r>
            <a:endParaRPr lang="en-US" sz="1600"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sp>
        <p:nvSpPr>
          <p:cNvPr id="2" name="Slide Number Placeholder 1">
            <a:extLst>
              <a:ext uri="{FF2B5EF4-FFF2-40B4-BE49-F238E27FC236}">
                <a16:creationId xmlns:a16="http://schemas.microsoft.com/office/drawing/2014/main" id="{95DA4137-4AB4-4A37-A104-32772E3BE23F}"/>
              </a:ext>
            </a:extLst>
          </p:cNvPr>
          <p:cNvSpPr>
            <a:spLocks noGrp="1"/>
          </p:cNvSpPr>
          <p:nvPr>
            <p:ph type="sldNum" sz="quarter" idx="4"/>
          </p:nvPr>
        </p:nvSpPr>
        <p:spPr/>
        <p:txBody>
          <a:bodyPr/>
          <a:lstStyle/>
          <a:p>
            <a:pPr algn="ctr"/>
            <a:fld id="{817179DE-9BF3-494C-804F-0C7C90AC8700}" type="slidenum">
              <a:rPr lang="en-US" noProof="0" smtClean="0"/>
              <a:pPr algn="ctr"/>
              <a:t>9</a:t>
            </a:fld>
            <a:endParaRPr lang="en-US" noProof="0" dirty="0"/>
          </a:p>
        </p:txBody>
      </p:sp>
      <p:pic>
        <p:nvPicPr>
          <p:cNvPr id="21" name="Picture 20">
            <a:extLst>
              <a:ext uri="{FF2B5EF4-FFF2-40B4-BE49-F238E27FC236}">
                <a16:creationId xmlns:a16="http://schemas.microsoft.com/office/drawing/2014/main" id="{CDB31061-3702-4657-BF07-BF948B9A80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17" y="964563"/>
            <a:ext cx="1915689" cy="600075"/>
          </a:xfrm>
          <a:prstGeom prst="rect">
            <a:avLst/>
          </a:prstGeom>
          <a:noFill/>
          <a:ln>
            <a:noFill/>
          </a:ln>
        </p:spPr>
      </p:pic>
      <p:grpSp>
        <p:nvGrpSpPr>
          <p:cNvPr id="9" name="Group 8">
            <a:extLst>
              <a:ext uri="{FF2B5EF4-FFF2-40B4-BE49-F238E27FC236}">
                <a16:creationId xmlns:a16="http://schemas.microsoft.com/office/drawing/2014/main" id="{F0D6E017-E556-4AA2-9C57-B9A8FD98E3EF}"/>
              </a:ext>
            </a:extLst>
          </p:cNvPr>
          <p:cNvGrpSpPr/>
          <p:nvPr/>
        </p:nvGrpSpPr>
        <p:grpSpPr>
          <a:xfrm>
            <a:off x="7560619" y="372856"/>
            <a:ext cx="3114106" cy="6008525"/>
            <a:chOff x="4020731" y="374170"/>
            <a:chExt cx="3114106" cy="6008525"/>
          </a:xfrm>
        </p:grpSpPr>
        <p:sp>
          <p:nvSpPr>
            <p:cNvPr id="23" name="Text Placeholder 1">
              <a:extLst>
                <a:ext uri="{FF2B5EF4-FFF2-40B4-BE49-F238E27FC236}">
                  <a16:creationId xmlns:a16="http://schemas.microsoft.com/office/drawing/2014/main" id="{9DE3B3A0-549C-4E53-A2D3-7161905D88BA}"/>
                </a:ext>
              </a:extLst>
            </p:cNvPr>
            <p:cNvSpPr txBox="1">
              <a:spLocks/>
            </p:cNvSpPr>
            <p:nvPr/>
          </p:nvSpPr>
          <p:spPr>
            <a:xfrm>
              <a:off x="4042260" y="374170"/>
              <a:ext cx="2885696" cy="768085"/>
            </a:xfrm>
            <a:prstGeom prst="rect">
              <a:avLst/>
            </a:prstGeom>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b="1" dirty="0">
                  <a:solidFill>
                    <a:srgbClr val="88D8D7"/>
                  </a:solidFill>
                </a:rPr>
                <a:t>Internship Structure</a:t>
              </a:r>
              <a:endParaRPr lang="ko-KR" altLang="en-US" b="1" dirty="0">
                <a:solidFill>
                  <a:srgbClr val="88D8D7"/>
                </a:solidFill>
              </a:endParaRPr>
            </a:p>
          </p:txBody>
        </p:sp>
        <p:grpSp>
          <p:nvGrpSpPr>
            <p:cNvPr id="25" name="Group 24">
              <a:extLst>
                <a:ext uri="{FF2B5EF4-FFF2-40B4-BE49-F238E27FC236}">
                  <a16:creationId xmlns:a16="http://schemas.microsoft.com/office/drawing/2014/main" id="{C41D8123-3D92-4FF0-8941-ACFA104ACBE6}"/>
                </a:ext>
              </a:extLst>
            </p:cNvPr>
            <p:cNvGrpSpPr/>
            <p:nvPr/>
          </p:nvGrpSpPr>
          <p:grpSpPr>
            <a:xfrm>
              <a:off x="4064549" y="1320215"/>
              <a:ext cx="1211445" cy="1150466"/>
              <a:chOff x="378992" y="1955424"/>
              <a:chExt cx="2201521" cy="2499345"/>
            </a:xfrm>
          </p:grpSpPr>
          <p:grpSp>
            <p:nvGrpSpPr>
              <p:cNvPr id="27" name="Group 26">
                <a:extLst>
                  <a:ext uri="{FF2B5EF4-FFF2-40B4-BE49-F238E27FC236}">
                    <a16:creationId xmlns:a16="http://schemas.microsoft.com/office/drawing/2014/main" id="{42B120FB-2555-44C6-B65B-51BB69AB24A7}"/>
                  </a:ext>
                </a:extLst>
              </p:cNvPr>
              <p:cNvGrpSpPr/>
              <p:nvPr/>
            </p:nvGrpSpPr>
            <p:grpSpPr>
              <a:xfrm>
                <a:off x="378992" y="3298501"/>
                <a:ext cx="2201521" cy="1156268"/>
                <a:chOff x="378992" y="3298501"/>
                <a:chExt cx="2201521" cy="1156268"/>
              </a:xfrm>
            </p:grpSpPr>
            <p:pic>
              <p:nvPicPr>
                <p:cNvPr id="41" name="Picture 40" descr="G:\Resources\PPT\Shadows\1\Shadows - full\Type 13.png">
                  <a:extLst>
                    <a:ext uri="{FF2B5EF4-FFF2-40B4-BE49-F238E27FC236}">
                      <a16:creationId xmlns:a16="http://schemas.microsoft.com/office/drawing/2014/main" id="{2E414E01-637A-49EF-8F68-B50D489D4D45}"/>
                    </a:ext>
                  </a:extLst>
                </p:cNvPr>
                <p:cNvPicPr>
                  <a:picLocks noChangeAspect="1" noChangeArrowheads="1"/>
                </p:cNvPicPr>
                <p:nvPr/>
              </p:nvPicPr>
              <p:blipFill>
                <a:blip r:embed="rId3" cstate="print"/>
                <a:srcRect l="17883" t="60095" r="17883" b="13407"/>
                <a:stretch>
                  <a:fillRect/>
                </a:stretch>
              </p:blipFill>
              <p:spPr bwMode="auto">
                <a:xfrm>
                  <a:off x="378992" y="4029112"/>
                  <a:ext cx="2201521" cy="425657"/>
                </a:xfrm>
                <a:prstGeom prst="rect">
                  <a:avLst/>
                </a:prstGeom>
                <a:noFill/>
              </p:spPr>
            </p:pic>
            <p:sp>
              <p:nvSpPr>
                <p:cNvPr id="42" name="Rectangle 41">
                  <a:extLst>
                    <a:ext uri="{FF2B5EF4-FFF2-40B4-BE49-F238E27FC236}">
                      <a16:creationId xmlns:a16="http://schemas.microsoft.com/office/drawing/2014/main" id="{38D91204-BDEB-43A7-9D04-C4F240DC5B33}"/>
                    </a:ext>
                  </a:extLst>
                </p:cNvPr>
                <p:cNvSpPr/>
                <p:nvPr/>
              </p:nvSpPr>
              <p:spPr>
                <a:xfrm>
                  <a:off x="453095" y="3298501"/>
                  <a:ext cx="2098576" cy="932456"/>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1200" b="1" dirty="0"/>
                    <a:t>Rigorous Program</a:t>
                  </a:r>
                </a:p>
              </p:txBody>
            </p:sp>
          </p:grpSp>
          <p:grpSp>
            <p:nvGrpSpPr>
              <p:cNvPr id="29" name="Group 28">
                <a:extLst>
                  <a:ext uri="{FF2B5EF4-FFF2-40B4-BE49-F238E27FC236}">
                    <a16:creationId xmlns:a16="http://schemas.microsoft.com/office/drawing/2014/main" id="{920B4468-8941-4700-ABDB-265EB8898131}"/>
                  </a:ext>
                </a:extLst>
              </p:cNvPr>
              <p:cNvGrpSpPr/>
              <p:nvPr/>
            </p:nvGrpSpPr>
            <p:grpSpPr>
              <a:xfrm>
                <a:off x="912341" y="1955424"/>
                <a:ext cx="1111473" cy="1179294"/>
                <a:chOff x="-1831860" y="1653779"/>
                <a:chExt cx="3486150" cy="3698871"/>
              </a:xfrm>
            </p:grpSpPr>
            <p:sp>
              <p:nvSpPr>
                <p:cNvPr id="33" name="Freeform 5">
                  <a:extLst>
                    <a:ext uri="{FF2B5EF4-FFF2-40B4-BE49-F238E27FC236}">
                      <a16:creationId xmlns:a16="http://schemas.microsoft.com/office/drawing/2014/main" id="{48098B43-71A2-4B8E-9784-38286F5A5BF6}"/>
                    </a:ext>
                  </a:extLst>
                </p:cNvPr>
                <p:cNvSpPr>
                  <a:spLocks/>
                </p:cNvSpPr>
                <p:nvPr/>
              </p:nvSpPr>
              <p:spPr bwMode="auto">
                <a:xfrm>
                  <a:off x="-1831860" y="2168126"/>
                  <a:ext cx="3486150" cy="3184524"/>
                </a:xfrm>
                <a:custGeom>
                  <a:avLst/>
                  <a:gdLst>
                    <a:gd name="T0" fmla="*/ 1435 w 1618"/>
                    <a:gd name="T1" fmla="*/ 0 h 1482"/>
                    <a:gd name="T2" fmla="*/ 374 w 1618"/>
                    <a:gd name="T3" fmla="*/ 2 h 1482"/>
                    <a:gd name="T4" fmla="*/ 198 w 1618"/>
                    <a:gd name="T5" fmla="*/ 180 h 1482"/>
                    <a:gd name="T6" fmla="*/ 198 w 1618"/>
                    <a:gd name="T7" fmla="*/ 1161 h 1482"/>
                    <a:gd name="T8" fmla="*/ 41 w 1618"/>
                    <a:gd name="T9" fmla="*/ 1161 h 1482"/>
                    <a:gd name="T10" fmla="*/ 0 w 1618"/>
                    <a:gd name="T11" fmla="*/ 1202 h 1482"/>
                    <a:gd name="T12" fmla="*/ 0 w 1618"/>
                    <a:gd name="T13" fmla="*/ 1305 h 1482"/>
                    <a:gd name="T14" fmla="*/ 177 w 1618"/>
                    <a:gd name="T15" fmla="*/ 1482 h 1482"/>
                    <a:gd name="T16" fmla="*/ 982 w 1618"/>
                    <a:gd name="T17" fmla="*/ 1482 h 1482"/>
                    <a:gd name="T18" fmla="*/ 1023 w 1618"/>
                    <a:gd name="T19" fmla="*/ 1441 h 1482"/>
                    <a:gd name="T20" fmla="*/ 982 w 1618"/>
                    <a:gd name="T21" fmla="*/ 1400 h 1482"/>
                    <a:gd name="T22" fmla="*/ 177 w 1618"/>
                    <a:gd name="T23" fmla="*/ 1400 h 1482"/>
                    <a:gd name="T24" fmla="*/ 83 w 1618"/>
                    <a:gd name="T25" fmla="*/ 1305 h 1482"/>
                    <a:gd name="T26" fmla="*/ 83 w 1618"/>
                    <a:gd name="T27" fmla="*/ 1244 h 1482"/>
                    <a:gd name="T28" fmla="*/ 982 w 1618"/>
                    <a:gd name="T29" fmla="*/ 1244 h 1482"/>
                    <a:gd name="T30" fmla="*/ 1023 w 1618"/>
                    <a:gd name="T31" fmla="*/ 1202 h 1482"/>
                    <a:gd name="T32" fmla="*/ 982 w 1618"/>
                    <a:gd name="T33" fmla="*/ 1161 h 1482"/>
                    <a:gd name="T34" fmla="*/ 281 w 1618"/>
                    <a:gd name="T35" fmla="*/ 1161 h 1482"/>
                    <a:gd name="T36" fmla="*/ 281 w 1618"/>
                    <a:gd name="T37" fmla="*/ 180 h 1482"/>
                    <a:gd name="T38" fmla="*/ 375 w 1618"/>
                    <a:gd name="T39" fmla="*/ 85 h 1482"/>
                    <a:gd name="T40" fmla="*/ 1282 w 1618"/>
                    <a:gd name="T41" fmla="*/ 83 h 1482"/>
                    <a:gd name="T42" fmla="*/ 1252 w 1618"/>
                    <a:gd name="T43" fmla="*/ 184 h 1482"/>
                    <a:gd name="T44" fmla="*/ 1252 w 1618"/>
                    <a:gd name="T45" fmla="*/ 407 h 1482"/>
                    <a:gd name="T46" fmla="*/ 1293 w 1618"/>
                    <a:gd name="T47" fmla="*/ 449 h 1482"/>
                    <a:gd name="T48" fmla="*/ 1334 w 1618"/>
                    <a:gd name="T49" fmla="*/ 407 h 1482"/>
                    <a:gd name="T50" fmla="*/ 1334 w 1618"/>
                    <a:gd name="T51" fmla="*/ 183 h 1482"/>
                    <a:gd name="T52" fmla="*/ 1435 w 1618"/>
                    <a:gd name="T53" fmla="*/ 83 h 1482"/>
                    <a:gd name="T54" fmla="*/ 1435 w 1618"/>
                    <a:gd name="T55" fmla="*/ 83 h 1482"/>
                    <a:gd name="T56" fmla="*/ 1535 w 1618"/>
                    <a:gd name="T57" fmla="*/ 183 h 1482"/>
                    <a:gd name="T58" fmla="*/ 1535 w 1618"/>
                    <a:gd name="T59" fmla="*/ 239 h 1482"/>
                    <a:gd name="T60" fmla="*/ 1445 w 1618"/>
                    <a:gd name="T61" fmla="*/ 239 h 1482"/>
                    <a:gd name="T62" fmla="*/ 1404 w 1618"/>
                    <a:gd name="T63" fmla="*/ 280 h 1482"/>
                    <a:gd name="T64" fmla="*/ 1445 w 1618"/>
                    <a:gd name="T65" fmla="*/ 321 h 1482"/>
                    <a:gd name="T66" fmla="*/ 1577 w 1618"/>
                    <a:gd name="T67" fmla="*/ 321 h 1482"/>
                    <a:gd name="T68" fmla="*/ 1618 w 1618"/>
                    <a:gd name="T69" fmla="*/ 280 h 1482"/>
                    <a:gd name="T70" fmla="*/ 1618 w 1618"/>
                    <a:gd name="T71" fmla="*/ 183 h 1482"/>
                    <a:gd name="T72" fmla="*/ 1435 w 1618"/>
                    <a:gd name="T73"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8" h="1482">
                      <a:moveTo>
                        <a:pt x="1435" y="0"/>
                      </a:moveTo>
                      <a:cubicBezTo>
                        <a:pt x="374" y="2"/>
                        <a:pt x="374" y="2"/>
                        <a:pt x="374" y="2"/>
                      </a:cubicBezTo>
                      <a:cubicBezTo>
                        <a:pt x="277" y="3"/>
                        <a:pt x="198" y="82"/>
                        <a:pt x="198" y="180"/>
                      </a:cubicBezTo>
                      <a:cubicBezTo>
                        <a:pt x="198" y="1161"/>
                        <a:pt x="198" y="1161"/>
                        <a:pt x="198" y="1161"/>
                      </a:cubicBezTo>
                      <a:cubicBezTo>
                        <a:pt x="41" y="1161"/>
                        <a:pt x="41" y="1161"/>
                        <a:pt x="41" y="1161"/>
                      </a:cubicBezTo>
                      <a:cubicBezTo>
                        <a:pt x="19" y="1161"/>
                        <a:pt x="0" y="1180"/>
                        <a:pt x="0" y="1202"/>
                      </a:cubicBezTo>
                      <a:cubicBezTo>
                        <a:pt x="0" y="1305"/>
                        <a:pt x="0" y="1305"/>
                        <a:pt x="0" y="1305"/>
                      </a:cubicBezTo>
                      <a:cubicBezTo>
                        <a:pt x="0" y="1403"/>
                        <a:pt x="79" y="1482"/>
                        <a:pt x="177" y="1482"/>
                      </a:cubicBezTo>
                      <a:cubicBezTo>
                        <a:pt x="982" y="1482"/>
                        <a:pt x="982" y="1482"/>
                        <a:pt x="982" y="1482"/>
                      </a:cubicBezTo>
                      <a:cubicBezTo>
                        <a:pt x="1004" y="1482"/>
                        <a:pt x="1023" y="1464"/>
                        <a:pt x="1023" y="1441"/>
                      </a:cubicBezTo>
                      <a:cubicBezTo>
                        <a:pt x="1023" y="1418"/>
                        <a:pt x="1004" y="1400"/>
                        <a:pt x="982" y="1400"/>
                      </a:cubicBezTo>
                      <a:cubicBezTo>
                        <a:pt x="177" y="1400"/>
                        <a:pt x="177" y="1400"/>
                        <a:pt x="177" y="1400"/>
                      </a:cubicBezTo>
                      <a:cubicBezTo>
                        <a:pt x="125" y="1400"/>
                        <a:pt x="83" y="1357"/>
                        <a:pt x="83" y="1305"/>
                      </a:cubicBezTo>
                      <a:cubicBezTo>
                        <a:pt x="83" y="1244"/>
                        <a:pt x="83" y="1244"/>
                        <a:pt x="83" y="1244"/>
                      </a:cubicBezTo>
                      <a:cubicBezTo>
                        <a:pt x="982" y="1244"/>
                        <a:pt x="982" y="1244"/>
                        <a:pt x="982" y="1244"/>
                      </a:cubicBezTo>
                      <a:cubicBezTo>
                        <a:pt x="1004" y="1244"/>
                        <a:pt x="1023" y="1225"/>
                        <a:pt x="1023" y="1202"/>
                      </a:cubicBezTo>
                      <a:cubicBezTo>
                        <a:pt x="1023" y="1180"/>
                        <a:pt x="1004" y="1161"/>
                        <a:pt x="982" y="1161"/>
                      </a:cubicBezTo>
                      <a:cubicBezTo>
                        <a:pt x="281" y="1161"/>
                        <a:pt x="281" y="1161"/>
                        <a:pt x="281" y="1161"/>
                      </a:cubicBezTo>
                      <a:cubicBezTo>
                        <a:pt x="281" y="180"/>
                        <a:pt x="281" y="180"/>
                        <a:pt x="281" y="180"/>
                      </a:cubicBezTo>
                      <a:cubicBezTo>
                        <a:pt x="281" y="128"/>
                        <a:pt x="323" y="85"/>
                        <a:pt x="375" y="85"/>
                      </a:cubicBezTo>
                      <a:cubicBezTo>
                        <a:pt x="1282" y="83"/>
                        <a:pt x="1282" y="83"/>
                        <a:pt x="1282" y="83"/>
                      </a:cubicBezTo>
                      <a:cubicBezTo>
                        <a:pt x="1262" y="113"/>
                        <a:pt x="1252" y="148"/>
                        <a:pt x="1252" y="184"/>
                      </a:cubicBezTo>
                      <a:cubicBezTo>
                        <a:pt x="1252" y="407"/>
                        <a:pt x="1252" y="407"/>
                        <a:pt x="1252" y="407"/>
                      </a:cubicBezTo>
                      <a:cubicBezTo>
                        <a:pt x="1252" y="430"/>
                        <a:pt x="1270" y="449"/>
                        <a:pt x="1293" y="449"/>
                      </a:cubicBezTo>
                      <a:cubicBezTo>
                        <a:pt x="1316" y="449"/>
                        <a:pt x="1334" y="430"/>
                        <a:pt x="1334" y="407"/>
                      </a:cubicBezTo>
                      <a:cubicBezTo>
                        <a:pt x="1334" y="183"/>
                        <a:pt x="1334" y="183"/>
                        <a:pt x="1334" y="183"/>
                      </a:cubicBezTo>
                      <a:cubicBezTo>
                        <a:pt x="1335" y="128"/>
                        <a:pt x="1380" y="83"/>
                        <a:pt x="1435" y="83"/>
                      </a:cubicBezTo>
                      <a:cubicBezTo>
                        <a:pt x="1435" y="83"/>
                        <a:pt x="1435" y="83"/>
                        <a:pt x="1435" y="83"/>
                      </a:cubicBezTo>
                      <a:cubicBezTo>
                        <a:pt x="1491" y="83"/>
                        <a:pt x="1535" y="128"/>
                        <a:pt x="1535" y="183"/>
                      </a:cubicBezTo>
                      <a:cubicBezTo>
                        <a:pt x="1535" y="239"/>
                        <a:pt x="1535" y="239"/>
                        <a:pt x="1535" y="239"/>
                      </a:cubicBezTo>
                      <a:cubicBezTo>
                        <a:pt x="1445" y="239"/>
                        <a:pt x="1445" y="239"/>
                        <a:pt x="1445" y="239"/>
                      </a:cubicBezTo>
                      <a:cubicBezTo>
                        <a:pt x="1422" y="239"/>
                        <a:pt x="1404" y="257"/>
                        <a:pt x="1404" y="280"/>
                      </a:cubicBezTo>
                      <a:cubicBezTo>
                        <a:pt x="1404" y="303"/>
                        <a:pt x="1422" y="321"/>
                        <a:pt x="1445" y="321"/>
                      </a:cubicBezTo>
                      <a:cubicBezTo>
                        <a:pt x="1577" y="321"/>
                        <a:pt x="1577" y="321"/>
                        <a:pt x="1577" y="321"/>
                      </a:cubicBezTo>
                      <a:cubicBezTo>
                        <a:pt x="1600" y="321"/>
                        <a:pt x="1618" y="302"/>
                        <a:pt x="1618" y="280"/>
                      </a:cubicBezTo>
                      <a:cubicBezTo>
                        <a:pt x="1618" y="183"/>
                        <a:pt x="1618" y="183"/>
                        <a:pt x="1618" y="183"/>
                      </a:cubicBezTo>
                      <a:cubicBezTo>
                        <a:pt x="1618" y="82"/>
                        <a:pt x="1536" y="0"/>
                        <a:pt x="1435" y="0"/>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sp>
              <p:nvSpPr>
                <p:cNvPr id="34" name="Freeform 6">
                  <a:extLst>
                    <a:ext uri="{FF2B5EF4-FFF2-40B4-BE49-F238E27FC236}">
                      <a16:creationId xmlns:a16="http://schemas.microsoft.com/office/drawing/2014/main" id="{1EC355C4-FBB9-4B55-B8D1-960173DDB6CB}"/>
                    </a:ext>
                  </a:extLst>
                </p:cNvPr>
                <p:cNvSpPr>
                  <a:spLocks noEditPoints="1"/>
                </p:cNvSpPr>
                <p:nvPr/>
              </p:nvSpPr>
              <p:spPr bwMode="auto">
                <a:xfrm>
                  <a:off x="-223490" y="2168129"/>
                  <a:ext cx="1479550" cy="1416050"/>
                </a:xfrm>
                <a:custGeom>
                  <a:avLst/>
                  <a:gdLst>
                    <a:gd name="T0" fmla="*/ 88 w 687"/>
                    <a:gd name="T1" fmla="*/ 510 h 659"/>
                    <a:gd name="T2" fmla="*/ 119 w 687"/>
                    <a:gd name="T3" fmla="*/ 547 h 659"/>
                    <a:gd name="T4" fmla="*/ 192 w 687"/>
                    <a:gd name="T5" fmla="*/ 639 h 659"/>
                    <a:gd name="T6" fmla="*/ 317 w 687"/>
                    <a:gd name="T7" fmla="*/ 639 h 659"/>
                    <a:gd name="T8" fmla="*/ 369 w 687"/>
                    <a:gd name="T9" fmla="*/ 639 h 659"/>
                    <a:gd name="T10" fmla="*/ 494 w 687"/>
                    <a:gd name="T11" fmla="*/ 639 h 659"/>
                    <a:gd name="T12" fmla="*/ 567 w 687"/>
                    <a:gd name="T13" fmla="*/ 547 h 659"/>
                    <a:gd name="T14" fmla="*/ 599 w 687"/>
                    <a:gd name="T15" fmla="*/ 510 h 659"/>
                    <a:gd name="T16" fmla="*/ 678 w 687"/>
                    <a:gd name="T17" fmla="*/ 417 h 659"/>
                    <a:gd name="T18" fmla="*/ 648 w 687"/>
                    <a:gd name="T19" fmla="*/ 301 h 659"/>
                    <a:gd name="T20" fmla="*/ 637 w 687"/>
                    <a:gd name="T21" fmla="*/ 257 h 659"/>
                    <a:gd name="T22" fmla="*/ 613 w 687"/>
                    <a:gd name="T23" fmla="*/ 143 h 659"/>
                    <a:gd name="T24" fmla="*/ 500 w 687"/>
                    <a:gd name="T25" fmla="*/ 90 h 659"/>
                    <a:gd name="T26" fmla="*/ 453 w 687"/>
                    <a:gd name="T27" fmla="*/ 69 h 659"/>
                    <a:gd name="T28" fmla="*/ 254 w 687"/>
                    <a:gd name="T29" fmla="*/ 49 h 659"/>
                    <a:gd name="T30" fmla="*/ 234 w 687"/>
                    <a:gd name="T31" fmla="*/ 69 h 659"/>
                    <a:gd name="T32" fmla="*/ 187 w 687"/>
                    <a:gd name="T33" fmla="*/ 90 h 659"/>
                    <a:gd name="T34" fmla="*/ 73 w 687"/>
                    <a:gd name="T35" fmla="*/ 143 h 659"/>
                    <a:gd name="T36" fmla="*/ 50 w 687"/>
                    <a:gd name="T37" fmla="*/ 257 h 659"/>
                    <a:gd name="T38" fmla="*/ 39 w 687"/>
                    <a:gd name="T39" fmla="*/ 302 h 659"/>
                    <a:gd name="T40" fmla="*/ 9 w 687"/>
                    <a:gd name="T41" fmla="*/ 417 h 659"/>
                    <a:gd name="T42" fmla="*/ 88 w 687"/>
                    <a:gd name="T43" fmla="*/ 510 h 659"/>
                    <a:gd name="T44" fmla="*/ 101 w 687"/>
                    <a:gd name="T45" fmla="*/ 356 h 659"/>
                    <a:gd name="T46" fmla="*/ 129 w 687"/>
                    <a:gd name="T47" fmla="*/ 236 h 659"/>
                    <a:gd name="T48" fmla="*/ 138 w 687"/>
                    <a:gd name="T49" fmla="*/ 195 h 659"/>
                    <a:gd name="T50" fmla="*/ 185 w 687"/>
                    <a:gd name="T51" fmla="*/ 174 h 659"/>
                    <a:gd name="T52" fmla="*/ 298 w 687"/>
                    <a:gd name="T53" fmla="*/ 122 h 659"/>
                    <a:gd name="T54" fmla="*/ 381 w 687"/>
                    <a:gd name="T55" fmla="*/ 114 h 659"/>
                    <a:gd name="T56" fmla="*/ 388 w 687"/>
                    <a:gd name="T57" fmla="*/ 122 h 659"/>
                    <a:gd name="T58" fmla="*/ 388 w 687"/>
                    <a:gd name="T59" fmla="*/ 122 h 659"/>
                    <a:gd name="T60" fmla="*/ 501 w 687"/>
                    <a:gd name="T61" fmla="*/ 174 h 659"/>
                    <a:gd name="T62" fmla="*/ 548 w 687"/>
                    <a:gd name="T63" fmla="*/ 195 h 659"/>
                    <a:gd name="T64" fmla="*/ 557 w 687"/>
                    <a:gd name="T65" fmla="*/ 237 h 659"/>
                    <a:gd name="T66" fmla="*/ 586 w 687"/>
                    <a:gd name="T67" fmla="*/ 357 h 659"/>
                    <a:gd name="T68" fmla="*/ 597 w 687"/>
                    <a:gd name="T69" fmla="*/ 399 h 659"/>
                    <a:gd name="T70" fmla="*/ 566 w 687"/>
                    <a:gd name="T71" fmla="*/ 435 h 659"/>
                    <a:gd name="T72" fmla="*/ 487 w 687"/>
                    <a:gd name="T73" fmla="*/ 531 h 659"/>
                    <a:gd name="T74" fmla="*/ 458 w 687"/>
                    <a:gd name="T75" fmla="*/ 566 h 659"/>
                    <a:gd name="T76" fmla="*/ 405 w 687"/>
                    <a:gd name="T77" fmla="*/ 566 h 659"/>
                    <a:gd name="T78" fmla="*/ 281 w 687"/>
                    <a:gd name="T79" fmla="*/ 566 h 659"/>
                    <a:gd name="T80" fmla="*/ 228 w 687"/>
                    <a:gd name="T81" fmla="*/ 566 h 659"/>
                    <a:gd name="T82" fmla="*/ 200 w 687"/>
                    <a:gd name="T83" fmla="*/ 531 h 659"/>
                    <a:gd name="T84" fmla="*/ 121 w 687"/>
                    <a:gd name="T85" fmla="*/ 435 h 659"/>
                    <a:gd name="T86" fmla="*/ 89 w 687"/>
                    <a:gd name="T87" fmla="*/ 399 h 659"/>
                    <a:gd name="T88" fmla="*/ 101 w 687"/>
                    <a:gd name="T89" fmla="*/ 35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7" h="659">
                      <a:moveTo>
                        <a:pt x="88" y="510"/>
                      </a:moveTo>
                      <a:cubicBezTo>
                        <a:pt x="104" y="517"/>
                        <a:pt x="115" y="530"/>
                        <a:pt x="119" y="547"/>
                      </a:cubicBezTo>
                      <a:cubicBezTo>
                        <a:pt x="128" y="587"/>
                        <a:pt x="155" y="621"/>
                        <a:pt x="192" y="639"/>
                      </a:cubicBezTo>
                      <a:cubicBezTo>
                        <a:pt x="232" y="659"/>
                        <a:pt x="278" y="659"/>
                        <a:pt x="317" y="639"/>
                      </a:cubicBezTo>
                      <a:cubicBezTo>
                        <a:pt x="334" y="631"/>
                        <a:pt x="353" y="631"/>
                        <a:pt x="369" y="639"/>
                      </a:cubicBezTo>
                      <a:cubicBezTo>
                        <a:pt x="409" y="658"/>
                        <a:pt x="455" y="658"/>
                        <a:pt x="494" y="639"/>
                      </a:cubicBezTo>
                      <a:cubicBezTo>
                        <a:pt x="532" y="621"/>
                        <a:pt x="559" y="587"/>
                        <a:pt x="567" y="547"/>
                      </a:cubicBezTo>
                      <a:cubicBezTo>
                        <a:pt x="571" y="530"/>
                        <a:pt x="583" y="517"/>
                        <a:pt x="599" y="510"/>
                      </a:cubicBezTo>
                      <a:cubicBezTo>
                        <a:pt x="639" y="494"/>
                        <a:pt x="668" y="459"/>
                        <a:pt x="678" y="417"/>
                      </a:cubicBezTo>
                      <a:cubicBezTo>
                        <a:pt x="687" y="376"/>
                        <a:pt x="676" y="332"/>
                        <a:pt x="648" y="301"/>
                      </a:cubicBezTo>
                      <a:cubicBezTo>
                        <a:pt x="637" y="289"/>
                        <a:pt x="633" y="273"/>
                        <a:pt x="637" y="257"/>
                      </a:cubicBezTo>
                      <a:cubicBezTo>
                        <a:pt x="648" y="218"/>
                        <a:pt x="639" y="175"/>
                        <a:pt x="613" y="143"/>
                      </a:cubicBezTo>
                      <a:cubicBezTo>
                        <a:pt x="586" y="109"/>
                        <a:pt x="544" y="89"/>
                        <a:pt x="500" y="90"/>
                      </a:cubicBezTo>
                      <a:cubicBezTo>
                        <a:pt x="482" y="91"/>
                        <a:pt x="464" y="83"/>
                        <a:pt x="453" y="69"/>
                      </a:cubicBezTo>
                      <a:cubicBezTo>
                        <a:pt x="404" y="9"/>
                        <a:pt x="315" y="0"/>
                        <a:pt x="254" y="49"/>
                      </a:cubicBezTo>
                      <a:cubicBezTo>
                        <a:pt x="246" y="55"/>
                        <a:pt x="240" y="62"/>
                        <a:pt x="234" y="69"/>
                      </a:cubicBezTo>
                      <a:cubicBezTo>
                        <a:pt x="222" y="83"/>
                        <a:pt x="205" y="91"/>
                        <a:pt x="187" y="90"/>
                      </a:cubicBezTo>
                      <a:cubicBezTo>
                        <a:pt x="143" y="89"/>
                        <a:pt x="101" y="109"/>
                        <a:pt x="73" y="143"/>
                      </a:cubicBezTo>
                      <a:cubicBezTo>
                        <a:pt x="48" y="175"/>
                        <a:pt x="39" y="218"/>
                        <a:pt x="50" y="257"/>
                      </a:cubicBezTo>
                      <a:cubicBezTo>
                        <a:pt x="54" y="273"/>
                        <a:pt x="50" y="290"/>
                        <a:pt x="39" y="302"/>
                      </a:cubicBezTo>
                      <a:cubicBezTo>
                        <a:pt x="11" y="333"/>
                        <a:pt x="0" y="376"/>
                        <a:pt x="9" y="417"/>
                      </a:cubicBezTo>
                      <a:cubicBezTo>
                        <a:pt x="19" y="459"/>
                        <a:pt x="48" y="494"/>
                        <a:pt x="88" y="510"/>
                      </a:cubicBezTo>
                      <a:close/>
                      <a:moveTo>
                        <a:pt x="101" y="356"/>
                      </a:moveTo>
                      <a:cubicBezTo>
                        <a:pt x="130" y="324"/>
                        <a:pt x="140" y="278"/>
                        <a:pt x="129" y="236"/>
                      </a:cubicBezTo>
                      <a:cubicBezTo>
                        <a:pt x="126" y="222"/>
                        <a:pt x="129" y="207"/>
                        <a:pt x="138" y="195"/>
                      </a:cubicBezTo>
                      <a:cubicBezTo>
                        <a:pt x="149" y="181"/>
                        <a:pt x="167" y="173"/>
                        <a:pt x="185" y="174"/>
                      </a:cubicBezTo>
                      <a:cubicBezTo>
                        <a:pt x="228" y="175"/>
                        <a:pt x="270" y="156"/>
                        <a:pt x="298" y="122"/>
                      </a:cubicBezTo>
                      <a:cubicBezTo>
                        <a:pt x="319" y="97"/>
                        <a:pt x="356" y="93"/>
                        <a:pt x="381" y="114"/>
                      </a:cubicBezTo>
                      <a:cubicBezTo>
                        <a:pt x="383" y="117"/>
                        <a:pt x="386" y="119"/>
                        <a:pt x="388" y="122"/>
                      </a:cubicBezTo>
                      <a:cubicBezTo>
                        <a:pt x="388" y="122"/>
                        <a:pt x="388" y="122"/>
                        <a:pt x="388" y="122"/>
                      </a:cubicBezTo>
                      <a:cubicBezTo>
                        <a:pt x="416" y="155"/>
                        <a:pt x="458" y="175"/>
                        <a:pt x="501" y="174"/>
                      </a:cubicBezTo>
                      <a:cubicBezTo>
                        <a:pt x="519" y="173"/>
                        <a:pt x="537" y="181"/>
                        <a:pt x="548" y="195"/>
                      </a:cubicBezTo>
                      <a:cubicBezTo>
                        <a:pt x="558" y="207"/>
                        <a:pt x="561" y="222"/>
                        <a:pt x="557" y="237"/>
                      </a:cubicBezTo>
                      <a:cubicBezTo>
                        <a:pt x="546" y="279"/>
                        <a:pt x="557" y="324"/>
                        <a:pt x="586" y="357"/>
                      </a:cubicBezTo>
                      <a:cubicBezTo>
                        <a:pt x="596" y="368"/>
                        <a:pt x="600" y="384"/>
                        <a:pt x="597" y="399"/>
                      </a:cubicBezTo>
                      <a:cubicBezTo>
                        <a:pt x="593" y="416"/>
                        <a:pt x="581" y="429"/>
                        <a:pt x="566" y="435"/>
                      </a:cubicBezTo>
                      <a:cubicBezTo>
                        <a:pt x="525" y="452"/>
                        <a:pt x="496" y="488"/>
                        <a:pt x="487" y="531"/>
                      </a:cubicBezTo>
                      <a:cubicBezTo>
                        <a:pt x="483" y="546"/>
                        <a:pt x="472" y="559"/>
                        <a:pt x="458" y="566"/>
                      </a:cubicBezTo>
                      <a:cubicBezTo>
                        <a:pt x="441" y="574"/>
                        <a:pt x="422" y="574"/>
                        <a:pt x="405" y="566"/>
                      </a:cubicBezTo>
                      <a:cubicBezTo>
                        <a:pt x="366" y="547"/>
                        <a:pt x="320" y="547"/>
                        <a:pt x="281" y="566"/>
                      </a:cubicBezTo>
                      <a:cubicBezTo>
                        <a:pt x="264" y="574"/>
                        <a:pt x="245" y="574"/>
                        <a:pt x="228" y="566"/>
                      </a:cubicBezTo>
                      <a:cubicBezTo>
                        <a:pt x="214" y="559"/>
                        <a:pt x="203" y="546"/>
                        <a:pt x="200" y="531"/>
                      </a:cubicBezTo>
                      <a:cubicBezTo>
                        <a:pt x="190" y="488"/>
                        <a:pt x="161" y="452"/>
                        <a:pt x="121" y="435"/>
                      </a:cubicBezTo>
                      <a:cubicBezTo>
                        <a:pt x="105" y="429"/>
                        <a:pt x="93" y="416"/>
                        <a:pt x="89" y="399"/>
                      </a:cubicBezTo>
                      <a:cubicBezTo>
                        <a:pt x="86" y="384"/>
                        <a:pt x="90" y="368"/>
                        <a:pt x="101" y="356"/>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349D276D-D2A0-46CF-AD68-553E74E8F966}"/>
                    </a:ext>
                  </a:extLst>
                </p:cNvPr>
                <p:cNvSpPr>
                  <a:spLocks/>
                </p:cNvSpPr>
                <p:nvPr/>
              </p:nvSpPr>
              <p:spPr bwMode="auto">
                <a:xfrm>
                  <a:off x="186086" y="3720704"/>
                  <a:ext cx="663575" cy="757238"/>
                </a:xfrm>
                <a:custGeom>
                  <a:avLst/>
                  <a:gdLst>
                    <a:gd name="T0" fmla="*/ 41 w 308"/>
                    <a:gd name="T1" fmla="*/ 0 h 352"/>
                    <a:gd name="T2" fmla="*/ 0 w 308"/>
                    <a:gd name="T3" fmla="*/ 42 h 352"/>
                    <a:gd name="T4" fmla="*/ 0 w 308"/>
                    <a:gd name="T5" fmla="*/ 305 h 352"/>
                    <a:gd name="T6" fmla="*/ 41 w 308"/>
                    <a:gd name="T7" fmla="*/ 346 h 352"/>
                    <a:gd name="T8" fmla="*/ 66 w 308"/>
                    <a:gd name="T9" fmla="*/ 338 h 352"/>
                    <a:gd name="T10" fmla="*/ 154 w 308"/>
                    <a:gd name="T11" fmla="*/ 270 h 352"/>
                    <a:gd name="T12" fmla="*/ 242 w 308"/>
                    <a:gd name="T13" fmla="*/ 338 h 352"/>
                    <a:gd name="T14" fmla="*/ 300 w 308"/>
                    <a:gd name="T15" fmla="*/ 330 h 352"/>
                    <a:gd name="T16" fmla="*/ 308 w 308"/>
                    <a:gd name="T17" fmla="*/ 305 h 352"/>
                    <a:gd name="T18" fmla="*/ 308 w 308"/>
                    <a:gd name="T19" fmla="*/ 44 h 352"/>
                    <a:gd name="T20" fmla="*/ 267 w 308"/>
                    <a:gd name="T21" fmla="*/ 3 h 352"/>
                    <a:gd name="T22" fmla="*/ 226 w 308"/>
                    <a:gd name="T23" fmla="*/ 44 h 352"/>
                    <a:gd name="T24" fmla="*/ 226 w 308"/>
                    <a:gd name="T25" fmla="*/ 221 h 352"/>
                    <a:gd name="T26" fmla="*/ 179 w 308"/>
                    <a:gd name="T27" fmla="*/ 185 h 352"/>
                    <a:gd name="T28" fmla="*/ 128 w 308"/>
                    <a:gd name="T29" fmla="*/ 185 h 352"/>
                    <a:gd name="T30" fmla="*/ 81 w 308"/>
                    <a:gd name="T31" fmla="*/ 221 h 352"/>
                    <a:gd name="T32" fmla="*/ 81 w 308"/>
                    <a:gd name="T33" fmla="*/ 42 h 352"/>
                    <a:gd name="T34" fmla="*/ 41 w 308"/>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8" h="352">
                      <a:moveTo>
                        <a:pt x="41" y="0"/>
                      </a:moveTo>
                      <a:cubicBezTo>
                        <a:pt x="18" y="0"/>
                        <a:pt x="0" y="19"/>
                        <a:pt x="0" y="42"/>
                      </a:cubicBezTo>
                      <a:cubicBezTo>
                        <a:pt x="0" y="305"/>
                        <a:pt x="0" y="305"/>
                        <a:pt x="0" y="305"/>
                      </a:cubicBezTo>
                      <a:cubicBezTo>
                        <a:pt x="0" y="328"/>
                        <a:pt x="18" y="346"/>
                        <a:pt x="41" y="346"/>
                      </a:cubicBezTo>
                      <a:cubicBezTo>
                        <a:pt x="50" y="346"/>
                        <a:pt x="58" y="343"/>
                        <a:pt x="66" y="338"/>
                      </a:cubicBezTo>
                      <a:cubicBezTo>
                        <a:pt x="154" y="270"/>
                        <a:pt x="154" y="270"/>
                        <a:pt x="154" y="270"/>
                      </a:cubicBezTo>
                      <a:cubicBezTo>
                        <a:pt x="242" y="338"/>
                        <a:pt x="242" y="338"/>
                        <a:pt x="242" y="338"/>
                      </a:cubicBezTo>
                      <a:cubicBezTo>
                        <a:pt x="260" y="352"/>
                        <a:pt x="286" y="348"/>
                        <a:pt x="300" y="330"/>
                      </a:cubicBezTo>
                      <a:cubicBezTo>
                        <a:pt x="305" y="323"/>
                        <a:pt x="308" y="314"/>
                        <a:pt x="308" y="305"/>
                      </a:cubicBezTo>
                      <a:cubicBezTo>
                        <a:pt x="308" y="44"/>
                        <a:pt x="308" y="44"/>
                        <a:pt x="308" y="44"/>
                      </a:cubicBezTo>
                      <a:cubicBezTo>
                        <a:pt x="308" y="21"/>
                        <a:pt x="290" y="3"/>
                        <a:pt x="267" y="3"/>
                      </a:cubicBezTo>
                      <a:cubicBezTo>
                        <a:pt x="244" y="3"/>
                        <a:pt x="226" y="21"/>
                        <a:pt x="226" y="44"/>
                      </a:cubicBezTo>
                      <a:cubicBezTo>
                        <a:pt x="226" y="221"/>
                        <a:pt x="226" y="221"/>
                        <a:pt x="226" y="221"/>
                      </a:cubicBezTo>
                      <a:cubicBezTo>
                        <a:pt x="179" y="185"/>
                        <a:pt x="179" y="185"/>
                        <a:pt x="179" y="185"/>
                      </a:cubicBezTo>
                      <a:cubicBezTo>
                        <a:pt x="164" y="173"/>
                        <a:pt x="143" y="173"/>
                        <a:pt x="128" y="185"/>
                      </a:cubicBezTo>
                      <a:cubicBezTo>
                        <a:pt x="81" y="221"/>
                        <a:pt x="81" y="221"/>
                        <a:pt x="81" y="221"/>
                      </a:cubicBezTo>
                      <a:cubicBezTo>
                        <a:pt x="81" y="42"/>
                        <a:pt x="81" y="42"/>
                        <a:pt x="81" y="42"/>
                      </a:cubicBezTo>
                      <a:cubicBezTo>
                        <a:pt x="81" y="19"/>
                        <a:pt x="63" y="1"/>
                        <a:pt x="41" y="0"/>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sp>
              <p:nvSpPr>
                <p:cNvPr id="36" name="Freeform 8">
                  <a:extLst>
                    <a:ext uri="{FF2B5EF4-FFF2-40B4-BE49-F238E27FC236}">
                      <a16:creationId xmlns:a16="http://schemas.microsoft.com/office/drawing/2014/main" id="{1F039262-7896-4F4F-996D-1B271A64C20B}"/>
                    </a:ext>
                  </a:extLst>
                </p:cNvPr>
                <p:cNvSpPr>
                  <a:spLocks/>
                </p:cNvSpPr>
                <p:nvPr/>
              </p:nvSpPr>
              <p:spPr bwMode="auto">
                <a:xfrm>
                  <a:off x="-1266477" y="1653779"/>
                  <a:ext cx="1441450" cy="179388"/>
                </a:xfrm>
                <a:custGeom>
                  <a:avLst/>
                  <a:gdLst>
                    <a:gd name="T0" fmla="*/ 41 w 669"/>
                    <a:gd name="T1" fmla="*/ 83 h 83"/>
                    <a:gd name="T2" fmla="*/ 628 w 669"/>
                    <a:gd name="T3" fmla="*/ 83 h 83"/>
                    <a:gd name="T4" fmla="*/ 669 w 669"/>
                    <a:gd name="T5" fmla="*/ 41 h 83"/>
                    <a:gd name="T6" fmla="*/ 628 w 669"/>
                    <a:gd name="T7" fmla="*/ 0 h 83"/>
                    <a:gd name="T8" fmla="*/ 41 w 669"/>
                    <a:gd name="T9" fmla="*/ 0 h 83"/>
                    <a:gd name="T10" fmla="*/ 0 w 669"/>
                    <a:gd name="T11" fmla="*/ 41 h 83"/>
                    <a:gd name="T12" fmla="*/ 41 w 669"/>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669" h="83">
                      <a:moveTo>
                        <a:pt x="41" y="83"/>
                      </a:moveTo>
                      <a:cubicBezTo>
                        <a:pt x="628" y="83"/>
                        <a:pt x="628" y="83"/>
                        <a:pt x="628" y="83"/>
                      </a:cubicBezTo>
                      <a:cubicBezTo>
                        <a:pt x="651" y="83"/>
                        <a:pt x="669" y="64"/>
                        <a:pt x="669" y="41"/>
                      </a:cubicBezTo>
                      <a:cubicBezTo>
                        <a:pt x="669" y="19"/>
                        <a:pt x="651" y="0"/>
                        <a:pt x="628" y="0"/>
                      </a:cubicBezTo>
                      <a:cubicBezTo>
                        <a:pt x="41" y="0"/>
                        <a:pt x="41" y="0"/>
                        <a:pt x="41" y="0"/>
                      </a:cubicBezTo>
                      <a:cubicBezTo>
                        <a:pt x="18" y="0"/>
                        <a:pt x="0" y="19"/>
                        <a:pt x="0" y="41"/>
                      </a:cubicBezTo>
                      <a:cubicBezTo>
                        <a:pt x="0" y="64"/>
                        <a:pt x="18" y="83"/>
                        <a:pt x="41" y="83"/>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sp>
              <p:nvSpPr>
                <p:cNvPr id="37" name="Freeform 9">
                  <a:extLst>
                    <a:ext uri="{FF2B5EF4-FFF2-40B4-BE49-F238E27FC236}">
                      <a16:creationId xmlns:a16="http://schemas.microsoft.com/office/drawing/2014/main" id="{2110829D-B636-45EE-8357-90121E4FD9D7}"/>
                    </a:ext>
                  </a:extLst>
                </p:cNvPr>
                <p:cNvSpPr>
                  <a:spLocks/>
                </p:cNvSpPr>
                <p:nvPr/>
              </p:nvSpPr>
              <p:spPr bwMode="auto">
                <a:xfrm>
                  <a:off x="-1263302" y="2101454"/>
                  <a:ext cx="1100138" cy="177800"/>
                </a:xfrm>
                <a:custGeom>
                  <a:avLst/>
                  <a:gdLst>
                    <a:gd name="T0" fmla="*/ 511 w 511"/>
                    <a:gd name="T1" fmla="*/ 42 h 83"/>
                    <a:gd name="T2" fmla="*/ 470 w 511"/>
                    <a:gd name="T3" fmla="*/ 0 h 83"/>
                    <a:gd name="T4" fmla="*/ 41 w 511"/>
                    <a:gd name="T5" fmla="*/ 0 h 83"/>
                    <a:gd name="T6" fmla="*/ 0 w 511"/>
                    <a:gd name="T7" fmla="*/ 42 h 83"/>
                    <a:gd name="T8" fmla="*/ 41 w 511"/>
                    <a:gd name="T9" fmla="*/ 83 h 83"/>
                    <a:gd name="T10" fmla="*/ 470 w 511"/>
                    <a:gd name="T11" fmla="*/ 83 h 83"/>
                    <a:gd name="T12" fmla="*/ 511 w 511"/>
                    <a:gd name="T13" fmla="*/ 42 h 83"/>
                  </a:gdLst>
                  <a:ahLst/>
                  <a:cxnLst>
                    <a:cxn ang="0">
                      <a:pos x="T0" y="T1"/>
                    </a:cxn>
                    <a:cxn ang="0">
                      <a:pos x="T2" y="T3"/>
                    </a:cxn>
                    <a:cxn ang="0">
                      <a:pos x="T4" y="T5"/>
                    </a:cxn>
                    <a:cxn ang="0">
                      <a:pos x="T6" y="T7"/>
                    </a:cxn>
                    <a:cxn ang="0">
                      <a:pos x="T8" y="T9"/>
                    </a:cxn>
                    <a:cxn ang="0">
                      <a:pos x="T10" y="T11"/>
                    </a:cxn>
                    <a:cxn ang="0">
                      <a:pos x="T12" y="T13"/>
                    </a:cxn>
                  </a:cxnLst>
                  <a:rect l="0" t="0" r="r" b="b"/>
                  <a:pathLst>
                    <a:path w="511" h="83">
                      <a:moveTo>
                        <a:pt x="511" y="42"/>
                      </a:moveTo>
                      <a:cubicBezTo>
                        <a:pt x="511" y="19"/>
                        <a:pt x="493" y="0"/>
                        <a:pt x="470" y="0"/>
                      </a:cubicBezTo>
                      <a:cubicBezTo>
                        <a:pt x="41" y="0"/>
                        <a:pt x="41" y="0"/>
                        <a:pt x="41" y="0"/>
                      </a:cubicBezTo>
                      <a:cubicBezTo>
                        <a:pt x="18" y="0"/>
                        <a:pt x="0" y="19"/>
                        <a:pt x="0" y="42"/>
                      </a:cubicBezTo>
                      <a:cubicBezTo>
                        <a:pt x="0" y="64"/>
                        <a:pt x="18" y="83"/>
                        <a:pt x="41" y="83"/>
                      </a:cubicBezTo>
                      <a:cubicBezTo>
                        <a:pt x="470" y="83"/>
                        <a:pt x="470" y="83"/>
                        <a:pt x="470" y="83"/>
                      </a:cubicBezTo>
                      <a:cubicBezTo>
                        <a:pt x="493" y="83"/>
                        <a:pt x="511" y="64"/>
                        <a:pt x="511" y="42"/>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sp>
              <p:nvSpPr>
                <p:cNvPr id="38" name="Freeform 10">
                  <a:extLst>
                    <a:ext uri="{FF2B5EF4-FFF2-40B4-BE49-F238E27FC236}">
                      <a16:creationId xmlns:a16="http://schemas.microsoft.com/office/drawing/2014/main" id="{F624D177-4A65-4E72-8ABD-4019259387D7}"/>
                    </a:ext>
                  </a:extLst>
                </p:cNvPr>
                <p:cNvSpPr>
                  <a:spLocks/>
                </p:cNvSpPr>
                <p:nvPr/>
              </p:nvSpPr>
              <p:spPr bwMode="auto">
                <a:xfrm>
                  <a:off x="-1266477" y="2550717"/>
                  <a:ext cx="822325" cy="176213"/>
                </a:xfrm>
                <a:custGeom>
                  <a:avLst/>
                  <a:gdLst>
                    <a:gd name="T0" fmla="*/ 382 w 382"/>
                    <a:gd name="T1" fmla="*/ 41 h 82"/>
                    <a:gd name="T2" fmla="*/ 341 w 382"/>
                    <a:gd name="T3" fmla="*/ 0 h 82"/>
                    <a:gd name="T4" fmla="*/ 41 w 382"/>
                    <a:gd name="T5" fmla="*/ 0 h 82"/>
                    <a:gd name="T6" fmla="*/ 0 w 382"/>
                    <a:gd name="T7" fmla="*/ 41 h 82"/>
                    <a:gd name="T8" fmla="*/ 41 w 382"/>
                    <a:gd name="T9" fmla="*/ 82 h 82"/>
                    <a:gd name="T10" fmla="*/ 341 w 382"/>
                    <a:gd name="T11" fmla="*/ 82 h 82"/>
                    <a:gd name="T12" fmla="*/ 382 w 3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382" h="82">
                      <a:moveTo>
                        <a:pt x="382" y="41"/>
                      </a:moveTo>
                      <a:cubicBezTo>
                        <a:pt x="382" y="18"/>
                        <a:pt x="363" y="0"/>
                        <a:pt x="341" y="0"/>
                      </a:cubicBezTo>
                      <a:cubicBezTo>
                        <a:pt x="41" y="0"/>
                        <a:pt x="41" y="0"/>
                        <a:pt x="41" y="0"/>
                      </a:cubicBezTo>
                      <a:cubicBezTo>
                        <a:pt x="18" y="0"/>
                        <a:pt x="0" y="18"/>
                        <a:pt x="0" y="41"/>
                      </a:cubicBezTo>
                      <a:cubicBezTo>
                        <a:pt x="0" y="64"/>
                        <a:pt x="18" y="82"/>
                        <a:pt x="41" y="82"/>
                      </a:cubicBezTo>
                      <a:cubicBezTo>
                        <a:pt x="341" y="82"/>
                        <a:pt x="341" y="82"/>
                        <a:pt x="341" y="82"/>
                      </a:cubicBezTo>
                      <a:cubicBezTo>
                        <a:pt x="363" y="82"/>
                        <a:pt x="382" y="64"/>
                        <a:pt x="382" y="41"/>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sp>
              <p:nvSpPr>
                <p:cNvPr id="39" name="Freeform 11">
                  <a:extLst>
                    <a:ext uri="{FF2B5EF4-FFF2-40B4-BE49-F238E27FC236}">
                      <a16:creationId xmlns:a16="http://schemas.microsoft.com/office/drawing/2014/main" id="{039968BD-062F-4671-95D7-BAFAAA5DE9BD}"/>
                    </a:ext>
                  </a:extLst>
                </p:cNvPr>
                <p:cNvSpPr>
                  <a:spLocks/>
                </p:cNvSpPr>
                <p:nvPr/>
              </p:nvSpPr>
              <p:spPr bwMode="auto">
                <a:xfrm>
                  <a:off x="-1263302" y="2996804"/>
                  <a:ext cx="750888" cy="176213"/>
                </a:xfrm>
                <a:custGeom>
                  <a:avLst/>
                  <a:gdLst>
                    <a:gd name="T0" fmla="*/ 308 w 349"/>
                    <a:gd name="T1" fmla="*/ 0 h 82"/>
                    <a:gd name="T2" fmla="*/ 41 w 349"/>
                    <a:gd name="T3" fmla="*/ 0 h 82"/>
                    <a:gd name="T4" fmla="*/ 0 w 349"/>
                    <a:gd name="T5" fmla="*/ 41 h 82"/>
                    <a:gd name="T6" fmla="*/ 41 w 349"/>
                    <a:gd name="T7" fmla="*/ 82 h 82"/>
                    <a:gd name="T8" fmla="*/ 308 w 349"/>
                    <a:gd name="T9" fmla="*/ 82 h 82"/>
                    <a:gd name="T10" fmla="*/ 349 w 349"/>
                    <a:gd name="T11" fmla="*/ 41 h 82"/>
                    <a:gd name="T12" fmla="*/ 308 w 349"/>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49" h="82">
                      <a:moveTo>
                        <a:pt x="308" y="0"/>
                      </a:moveTo>
                      <a:cubicBezTo>
                        <a:pt x="41" y="0"/>
                        <a:pt x="41" y="0"/>
                        <a:pt x="41" y="0"/>
                      </a:cubicBezTo>
                      <a:cubicBezTo>
                        <a:pt x="18" y="0"/>
                        <a:pt x="0" y="18"/>
                        <a:pt x="0" y="41"/>
                      </a:cubicBezTo>
                      <a:cubicBezTo>
                        <a:pt x="0" y="64"/>
                        <a:pt x="18" y="82"/>
                        <a:pt x="41" y="82"/>
                      </a:cubicBezTo>
                      <a:cubicBezTo>
                        <a:pt x="308" y="82"/>
                        <a:pt x="308" y="82"/>
                        <a:pt x="308" y="82"/>
                      </a:cubicBezTo>
                      <a:cubicBezTo>
                        <a:pt x="331" y="82"/>
                        <a:pt x="349" y="64"/>
                        <a:pt x="349" y="41"/>
                      </a:cubicBezTo>
                      <a:cubicBezTo>
                        <a:pt x="349" y="18"/>
                        <a:pt x="331" y="0"/>
                        <a:pt x="308" y="0"/>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grpSp>
        </p:grpSp>
        <p:grpSp>
          <p:nvGrpSpPr>
            <p:cNvPr id="43" name="Group 42">
              <a:extLst>
                <a:ext uri="{FF2B5EF4-FFF2-40B4-BE49-F238E27FC236}">
                  <a16:creationId xmlns:a16="http://schemas.microsoft.com/office/drawing/2014/main" id="{AD28A9C8-C9E4-496F-A9F9-8668FE5EADAC}"/>
                </a:ext>
              </a:extLst>
            </p:cNvPr>
            <p:cNvGrpSpPr/>
            <p:nvPr/>
          </p:nvGrpSpPr>
          <p:grpSpPr>
            <a:xfrm>
              <a:off x="5816978" y="1192494"/>
              <a:ext cx="1317859" cy="1315801"/>
              <a:chOff x="10706345" y="2616567"/>
              <a:chExt cx="1525323" cy="1564407"/>
            </a:xfrm>
          </p:grpSpPr>
          <p:pic>
            <p:nvPicPr>
              <p:cNvPr id="44" name="Picture 43" descr="G:\Resources\PPT\Shadows\1\Shadows - full\Type 13.png">
                <a:extLst>
                  <a:ext uri="{FF2B5EF4-FFF2-40B4-BE49-F238E27FC236}">
                    <a16:creationId xmlns:a16="http://schemas.microsoft.com/office/drawing/2014/main" id="{407F2B82-A3BF-47F8-BFD5-84C90CE4585D}"/>
                  </a:ext>
                </a:extLst>
              </p:cNvPr>
              <p:cNvPicPr>
                <a:picLocks noChangeAspect="1" noChangeArrowheads="1"/>
              </p:cNvPicPr>
              <p:nvPr/>
            </p:nvPicPr>
            <p:blipFill>
              <a:blip r:embed="rId3" cstate="print"/>
              <a:srcRect l="17883" t="60095" r="17883" b="13407"/>
              <a:stretch>
                <a:fillRect/>
              </a:stretch>
            </p:blipFill>
            <p:spPr bwMode="auto">
              <a:xfrm>
                <a:off x="10706345" y="3886057"/>
                <a:ext cx="1525323" cy="294917"/>
              </a:xfrm>
              <a:prstGeom prst="rect">
                <a:avLst/>
              </a:prstGeom>
              <a:noFill/>
            </p:spPr>
          </p:pic>
          <p:grpSp>
            <p:nvGrpSpPr>
              <p:cNvPr id="45" name="Group 44">
                <a:extLst>
                  <a:ext uri="{FF2B5EF4-FFF2-40B4-BE49-F238E27FC236}">
                    <a16:creationId xmlns:a16="http://schemas.microsoft.com/office/drawing/2014/main" id="{A81C146F-F05E-43FF-AC8A-6C4CDCA61607}"/>
                  </a:ext>
                </a:extLst>
              </p:cNvPr>
              <p:cNvGrpSpPr/>
              <p:nvPr/>
            </p:nvGrpSpPr>
            <p:grpSpPr>
              <a:xfrm>
                <a:off x="10724951" y="2616567"/>
                <a:ext cx="1476000" cy="1393786"/>
                <a:chOff x="4686630" y="1573763"/>
                <a:chExt cx="1683914" cy="2265134"/>
              </a:xfrm>
            </p:grpSpPr>
            <p:sp>
              <p:nvSpPr>
                <p:cNvPr id="46" name="Rectangle 45">
                  <a:extLst>
                    <a:ext uri="{FF2B5EF4-FFF2-40B4-BE49-F238E27FC236}">
                      <a16:creationId xmlns:a16="http://schemas.microsoft.com/office/drawing/2014/main" id="{4A88548B-E391-4629-B004-891A0FBB0D60}"/>
                    </a:ext>
                  </a:extLst>
                </p:cNvPr>
                <p:cNvSpPr/>
                <p:nvPr/>
              </p:nvSpPr>
              <p:spPr>
                <a:xfrm>
                  <a:off x="4686630" y="2785789"/>
                  <a:ext cx="1683914" cy="1053108"/>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a:t>Best in Class Experts</a:t>
                  </a:r>
                </a:p>
              </p:txBody>
            </p:sp>
            <p:sp>
              <p:nvSpPr>
                <p:cNvPr id="47" name="Freeform 19">
                  <a:extLst>
                    <a:ext uri="{FF2B5EF4-FFF2-40B4-BE49-F238E27FC236}">
                      <a16:creationId xmlns:a16="http://schemas.microsoft.com/office/drawing/2014/main" id="{B7737A45-D028-4722-B39F-980E70577823}"/>
                    </a:ext>
                  </a:extLst>
                </p:cNvPr>
                <p:cNvSpPr>
                  <a:spLocks noChangeAspect="1" noEditPoints="1"/>
                </p:cNvSpPr>
                <p:nvPr/>
              </p:nvSpPr>
              <p:spPr bwMode="auto">
                <a:xfrm>
                  <a:off x="5055569" y="1573763"/>
                  <a:ext cx="840102" cy="1088137"/>
                </a:xfrm>
                <a:custGeom>
                  <a:avLst/>
                  <a:gdLst>
                    <a:gd name="T0" fmla="*/ 924 w 1270"/>
                    <a:gd name="T1" fmla="*/ 206 h 1651"/>
                    <a:gd name="T2" fmla="*/ 1042 w 1270"/>
                    <a:gd name="T3" fmla="*/ 144 h 1651"/>
                    <a:gd name="T4" fmla="*/ 1126 w 1270"/>
                    <a:gd name="T5" fmla="*/ 285 h 1651"/>
                    <a:gd name="T6" fmla="*/ 1144 w 1270"/>
                    <a:gd name="T7" fmla="*/ 536 h 1651"/>
                    <a:gd name="T8" fmla="*/ 1270 w 1270"/>
                    <a:gd name="T9" fmla="*/ 576 h 1651"/>
                    <a:gd name="T10" fmla="*/ 1230 w 1270"/>
                    <a:gd name="T11" fmla="*/ 735 h 1651"/>
                    <a:gd name="T12" fmla="*/ 1065 w 1270"/>
                    <a:gd name="T13" fmla="*/ 925 h 1651"/>
                    <a:gd name="T14" fmla="*/ 1126 w 1270"/>
                    <a:gd name="T15" fmla="*/ 1043 h 1651"/>
                    <a:gd name="T16" fmla="*/ 1091 w 1270"/>
                    <a:gd name="T17" fmla="*/ 1057 h 1651"/>
                    <a:gd name="T18" fmla="*/ 911 w 1270"/>
                    <a:gd name="T19" fmla="*/ 988 h 1651"/>
                    <a:gd name="T20" fmla="*/ 1047 w 1270"/>
                    <a:gd name="T21" fmla="*/ 636 h 1651"/>
                    <a:gd name="T22" fmla="*/ 223 w 1270"/>
                    <a:gd name="T23" fmla="*/ 636 h 1651"/>
                    <a:gd name="T24" fmla="*/ 359 w 1270"/>
                    <a:gd name="T25" fmla="*/ 988 h 1651"/>
                    <a:gd name="T26" fmla="*/ 179 w 1270"/>
                    <a:gd name="T27" fmla="*/ 1057 h 1651"/>
                    <a:gd name="T28" fmla="*/ 144 w 1270"/>
                    <a:gd name="T29" fmla="*/ 1043 h 1651"/>
                    <a:gd name="T30" fmla="*/ 205 w 1270"/>
                    <a:gd name="T31" fmla="*/ 925 h 1651"/>
                    <a:gd name="T32" fmla="*/ 40 w 1270"/>
                    <a:gd name="T33" fmla="*/ 735 h 1651"/>
                    <a:gd name="T34" fmla="*/ 0 w 1270"/>
                    <a:gd name="T35" fmla="*/ 576 h 1651"/>
                    <a:gd name="T36" fmla="*/ 126 w 1270"/>
                    <a:gd name="T37" fmla="*/ 536 h 1651"/>
                    <a:gd name="T38" fmla="*/ 144 w 1270"/>
                    <a:gd name="T39" fmla="*/ 285 h 1651"/>
                    <a:gd name="T40" fmla="*/ 228 w 1270"/>
                    <a:gd name="T41" fmla="*/ 144 h 1651"/>
                    <a:gd name="T42" fmla="*/ 346 w 1270"/>
                    <a:gd name="T43" fmla="*/ 206 h 1651"/>
                    <a:gd name="T44" fmla="*/ 535 w 1270"/>
                    <a:gd name="T45" fmla="*/ 40 h 1651"/>
                    <a:gd name="T46" fmla="*/ 695 w 1270"/>
                    <a:gd name="T47" fmla="*/ 0 h 1651"/>
                    <a:gd name="T48" fmla="*/ 735 w 1270"/>
                    <a:gd name="T49" fmla="*/ 127 h 1651"/>
                    <a:gd name="T50" fmla="*/ 748 w 1270"/>
                    <a:gd name="T51" fmla="*/ 979 h 1651"/>
                    <a:gd name="T52" fmla="*/ 626 w 1270"/>
                    <a:gd name="T53" fmla="*/ 1092 h 1651"/>
                    <a:gd name="T54" fmla="*/ 504 w 1270"/>
                    <a:gd name="T55" fmla="*/ 979 h 1651"/>
                    <a:gd name="T56" fmla="*/ 496 w 1270"/>
                    <a:gd name="T57" fmla="*/ 902 h 1651"/>
                    <a:gd name="T58" fmla="*/ 468 w 1270"/>
                    <a:gd name="T59" fmla="*/ 805 h 1651"/>
                    <a:gd name="T60" fmla="*/ 449 w 1270"/>
                    <a:gd name="T61" fmla="*/ 796 h 1651"/>
                    <a:gd name="T62" fmla="*/ 426 w 1270"/>
                    <a:gd name="T63" fmla="*/ 738 h 1651"/>
                    <a:gd name="T64" fmla="*/ 423 w 1270"/>
                    <a:gd name="T65" fmla="*/ 675 h 1651"/>
                    <a:gd name="T66" fmla="*/ 446 w 1270"/>
                    <a:gd name="T67" fmla="*/ 660 h 1651"/>
                    <a:gd name="T68" fmla="*/ 444 w 1270"/>
                    <a:gd name="T69" fmla="*/ 656 h 1651"/>
                    <a:gd name="T70" fmla="*/ 443 w 1270"/>
                    <a:gd name="T71" fmla="*/ 654 h 1651"/>
                    <a:gd name="T72" fmla="*/ 417 w 1270"/>
                    <a:gd name="T73" fmla="*/ 436 h 1651"/>
                    <a:gd name="T74" fmla="*/ 540 w 1270"/>
                    <a:gd name="T75" fmla="*/ 381 h 1651"/>
                    <a:gd name="T76" fmla="*/ 746 w 1270"/>
                    <a:gd name="T77" fmla="*/ 388 h 1651"/>
                    <a:gd name="T78" fmla="*/ 826 w 1270"/>
                    <a:gd name="T79" fmla="*/ 474 h 1651"/>
                    <a:gd name="T80" fmla="*/ 813 w 1270"/>
                    <a:gd name="T81" fmla="*/ 654 h 1651"/>
                    <a:gd name="T82" fmla="*/ 809 w 1270"/>
                    <a:gd name="T83" fmla="*/ 659 h 1651"/>
                    <a:gd name="T84" fmla="*/ 834 w 1270"/>
                    <a:gd name="T85" fmla="*/ 677 h 1651"/>
                    <a:gd name="T86" fmla="*/ 830 w 1270"/>
                    <a:gd name="T87" fmla="*/ 746 h 1651"/>
                    <a:gd name="T88" fmla="*/ 808 w 1270"/>
                    <a:gd name="T89" fmla="*/ 797 h 1651"/>
                    <a:gd name="T90" fmla="*/ 785 w 1270"/>
                    <a:gd name="T91" fmla="*/ 807 h 1651"/>
                    <a:gd name="T92" fmla="*/ 757 w 1270"/>
                    <a:gd name="T93" fmla="*/ 901 h 1651"/>
                    <a:gd name="T94" fmla="*/ 471 w 1270"/>
                    <a:gd name="T95" fmla="*/ 993 h 1651"/>
                    <a:gd name="T96" fmla="*/ 504 w 1270"/>
                    <a:gd name="T97" fmla="*/ 1222 h 1651"/>
                    <a:gd name="T98" fmla="*/ 563 w 1270"/>
                    <a:gd name="T99" fmla="*/ 1137 h 1651"/>
                    <a:gd name="T100" fmla="*/ 589 w 1270"/>
                    <a:gd name="T101" fmla="*/ 1651 h 1651"/>
                    <a:gd name="T102" fmla="*/ 139 w 1270"/>
                    <a:gd name="T103" fmla="*/ 1241 h 1651"/>
                    <a:gd name="T104" fmla="*/ 391 w 1270"/>
                    <a:gd name="T105" fmla="*/ 1051 h 1651"/>
                    <a:gd name="T106" fmla="*/ 799 w 1270"/>
                    <a:gd name="T107" fmla="*/ 993 h 1651"/>
                    <a:gd name="T108" fmla="*/ 766 w 1270"/>
                    <a:gd name="T109" fmla="*/ 1222 h 1651"/>
                    <a:gd name="T110" fmla="*/ 707 w 1270"/>
                    <a:gd name="T111" fmla="*/ 1137 h 1651"/>
                    <a:gd name="T112" fmla="*/ 687 w 1270"/>
                    <a:gd name="T113" fmla="*/ 1651 h 1651"/>
                    <a:gd name="T114" fmla="*/ 1131 w 1270"/>
                    <a:gd name="T115" fmla="*/ 1241 h 1651"/>
                    <a:gd name="T116" fmla="*/ 879 w 1270"/>
                    <a:gd name="T117" fmla="*/ 1051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0" h="1651">
                      <a:moveTo>
                        <a:pt x="735" y="127"/>
                      </a:moveTo>
                      <a:cubicBezTo>
                        <a:pt x="804" y="141"/>
                        <a:pt x="868" y="168"/>
                        <a:pt x="924" y="206"/>
                      </a:cubicBezTo>
                      <a:cubicBezTo>
                        <a:pt x="985" y="144"/>
                        <a:pt x="985" y="144"/>
                        <a:pt x="985" y="144"/>
                      </a:cubicBezTo>
                      <a:cubicBezTo>
                        <a:pt x="1001" y="129"/>
                        <a:pt x="1027" y="129"/>
                        <a:pt x="1042" y="144"/>
                      </a:cubicBezTo>
                      <a:cubicBezTo>
                        <a:pt x="1126" y="228"/>
                        <a:pt x="1126" y="228"/>
                        <a:pt x="1126" y="228"/>
                      </a:cubicBezTo>
                      <a:cubicBezTo>
                        <a:pt x="1142" y="244"/>
                        <a:pt x="1142" y="270"/>
                        <a:pt x="1126" y="285"/>
                      </a:cubicBezTo>
                      <a:cubicBezTo>
                        <a:pt x="1065" y="347"/>
                        <a:pt x="1065" y="347"/>
                        <a:pt x="1065" y="347"/>
                      </a:cubicBezTo>
                      <a:cubicBezTo>
                        <a:pt x="1103" y="403"/>
                        <a:pt x="1130" y="467"/>
                        <a:pt x="1144" y="536"/>
                      </a:cubicBezTo>
                      <a:cubicBezTo>
                        <a:pt x="1230" y="536"/>
                        <a:pt x="1230" y="536"/>
                        <a:pt x="1230" y="536"/>
                      </a:cubicBezTo>
                      <a:cubicBezTo>
                        <a:pt x="1252" y="536"/>
                        <a:pt x="1270" y="554"/>
                        <a:pt x="1270" y="576"/>
                      </a:cubicBezTo>
                      <a:cubicBezTo>
                        <a:pt x="1270" y="695"/>
                        <a:pt x="1270" y="695"/>
                        <a:pt x="1270" y="695"/>
                      </a:cubicBezTo>
                      <a:cubicBezTo>
                        <a:pt x="1270" y="717"/>
                        <a:pt x="1252" y="735"/>
                        <a:pt x="1230" y="735"/>
                      </a:cubicBezTo>
                      <a:cubicBezTo>
                        <a:pt x="1144" y="735"/>
                        <a:pt x="1144" y="735"/>
                        <a:pt x="1144" y="735"/>
                      </a:cubicBezTo>
                      <a:cubicBezTo>
                        <a:pt x="1130" y="804"/>
                        <a:pt x="1103" y="868"/>
                        <a:pt x="1065" y="925"/>
                      </a:cubicBezTo>
                      <a:cubicBezTo>
                        <a:pt x="1126" y="986"/>
                        <a:pt x="1126" y="986"/>
                        <a:pt x="1126" y="986"/>
                      </a:cubicBezTo>
                      <a:cubicBezTo>
                        <a:pt x="1142" y="1002"/>
                        <a:pt x="1142" y="1027"/>
                        <a:pt x="1126" y="1043"/>
                      </a:cubicBezTo>
                      <a:cubicBezTo>
                        <a:pt x="1103" y="1066"/>
                        <a:pt x="1103" y="1066"/>
                        <a:pt x="1103" y="1066"/>
                      </a:cubicBezTo>
                      <a:cubicBezTo>
                        <a:pt x="1099" y="1063"/>
                        <a:pt x="1095" y="1060"/>
                        <a:pt x="1091" y="1057"/>
                      </a:cubicBezTo>
                      <a:cubicBezTo>
                        <a:pt x="1062" y="1037"/>
                        <a:pt x="1022" y="1024"/>
                        <a:pt x="988" y="1014"/>
                      </a:cubicBezTo>
                      <a:cubicBezTo>
                        <a:pt x="967" y="1007"/>
                        <a:pt x="931" y="998"/>
                        <a:pt x="911" y="988"/>
                      </a:cubicBezTo>
                      <a:cubicBezTo>
                        <a:pt x="899" y="982"/>
                        <a:pt x="889" y="975"/>
                        <a:pt x="879" y="968"/>
                      </a:cubicBezTo>
                      <a:cubicBezTo>
                        <a:pt x="981" y="893"/>
                        <a:pt x="1047" y="772"/>
                        <a:pt x="1047" y="636"/>
                      </a:cubicBezTo>
                      <a:cubicBezTo>
                        <a:pt x="1047" y="408"/>
                        <a:pt x="863" y="223"/>
                        <a:pt x="635" y="223"/>
                      </a:cubicBezTo>
                      <a:cubicBezTo>
                        <a:pt x="407" y="223"/>
                        <a:pt x="223" y="408"/>
                        <a:pt x="223" y="636"/>
                      </a:cubicBezTo>
                      <a:cubicBezTo>
                        <a:pt x="223" y="772"/>
                        <a:pt x="289" y="893"/>
                        <a:pt x="391" y="968"/>
                      </a:cubicBezTo>
                      <a:cubicBezTo>
                        <a:pt x="381" y="975"/>
                        <a:pt x="371" y="982"/>
                        <a:pt x="359" y="988"/>
                      </a:cubicBezTo>
                      <a:cubicBezTo>
                        <a:pt x="339" y="998"/>
                        <a:pt x="303" y="1007"/>
                        <a:pt x="282" y="1014"/>
                      </a:cubicBezTo>
                      <a:cubicBezTo>
                        <a:pt x="248" y="1024"/>
                        <a:pt x="208" y="1037"/>
                        <a:pt x="179" y="1057"/>
                      </a:cubicBezTo>
                      <a:cubicBezTo>
                        <a:pt x="175" y="1060"/>
                        <a:pt x="171" y="1063"/>
                        <a:pt x="167" y="1066"/>
                      </a:cubicBezTo>
                      <a:cubicBezTo>
                        <a:pt x="144" y="1043"/>
                        <a:pt x="144" y="1043"/>
                        <a:pt x="144" y="1043"/>
                      </a:cubicBezTo>
                      <a:cubicBezTo>
                        <a:pt x="128" y="1027"/>
                        <a:pt x="128" y="1002"/>
                        <a:pt x="144" y="986"/>
                      </a:cubicBezTo>
                      <a:cubicBezTo>
                        <a:pt x="205" y="925"/>
                        <a:pt x="205" y="925"/>
                        <a:pt x="205" y="925"/>
                      </a:cubicBezTo>
                      <a:cubicBezTo>
                        <a:pt x="167" y="868"/>
                        <a:pt x="140" y="804"/>
                        <a:pt x="126" y="735"/>
                      </a:cubicBezTo>
                      <a:cubicBezTo>
                        <a:pt x="40" y="735"/>
                        <a:pt x="40" y="735"/>
                        <a:pt x="40" y="735"/>
                      </a:cubicBezTo>
                      <a:cubicBezTo>
                        <a:pt x="18" y="735"/>
                        <a:pt x="0" y="717"/>
                        <a:pt x="0" y="695"/>
                      </a:cubicBezTo>
                      <a:cubicBezTo>
                        <a:pt x="0" y="576"/>
                        <a:pt x="0" y="576"/>
                        <a:pt x="0" y="576"/>
                      </a:cubicBezTo>
                      <a:cubicBezTo>
                        <a:pt x="0" y="554"/>
                        <a:pt x="18" y="536"/>
                        <a:pt x="40" y="536"/>
                      </a:cubicBezTo>
                      <a:cubicBezTo>
                        <a:pt x="126" y="536"/>
                        <a:pt x="126" y="536"/>
                        <a:pt x="126" y="536"/>
                      </a:cubicBezTo>
                      <a:cubicBezTo>
                        <a:pt x="140" y="467"/>
                        <a:pt x="167" y="403"/>
                        <a:pt x="205" y="347"/>
                      </a:cubicBezTo>
                      <a:cubicBezTo>
                        <a:pt x="144" y="285"/>
                        <a:pt x="144" y="285"/>
                        <a:pt x="144" y="285"/>
                      </a:cubicBezTo>
                      <a:cubicBezTo>
                        <a:pt x="128" y="270"/>
                        <a:pt x="128" y="244"/>
                        <a:pt x="144" y="228"/>
                      </a:cubicBezTo>
                      <a:cubicBezTo>
                        <a:pt x="228" y="144"/>
                        <a:pt x="228" y="144"/>
                        <a:pt x="228" y="144"/>
                      </a:cubicBezTo>
                      <a:cubicBezTo>
                        <a:pt x="243" y="129"/>
                        <a:pt x="269" y="129"/>
                        <a:pt x="285" y="144"/>
                      </a:cubicBezTo>
                      <a:cubicBezTo>
                        <a:pt x="346" y="206"/>
                        <a:pt x="346" y="206"/>
                        <a:pt x="346" y="206"/>
                      </a:cubicBezTo>
                      <a:cubicBezTo>
                        <a:pt x="402" y="168"/>
                        <a:pt x="466" y="141"/>
                        <a:pt x="535" y="127"/>
                      </a:cubicBezTo>
                      <a:cubicBezTo>
                        <a:pt x="535" y="40"/>
                        <a:pt x="535" y="40"/>
                        <a:pt x="535" y="40"/>
                      </a:cubicBezTo>
                      <a:cubicBezTo>
                        <a:pt x="535" y="18"/>
                        <a:pt x="553" y="0"/>
                        <a:pt x="575" y="0"/>
                      </a:cubicBezTo>
                      <a:cubicBezTo>
                        <a:pt x="695" y="0"/>
                        <a:pt x="695" y="0"/>
                        <a:pt x="695" y="0"/>
                      </a:cubicBezTo>
                      <a:cubicBezTo>
                        <a:pt x="717" y="0"/>
                        <a:pt x="735" y="18"/>
                        <a:pt x="735" y="40"/>
                      </a:cubicBezTo>
                      <a:lnTo>
                        <a:pt x="735" y="127"/>
                      </a:lnTo>
                      <a:close/>
                      <a:moveTo>
                        <a:pt x="748" y="912"/>
                      </a:moveTo>
                      <a:cubicBezTo>
                        <a:pt x="748" y="979"/>
                        <a:pt x="748" y="979"/>
                        <a:pt x="748" y="979"/>
                      </a:cubicBezTo>
                      <a:cubicBezTo>
                        <a:pt x="748" y="991"/>
                        <a:pt x="743" y="1002"/>
                        <a:pt x="733" y="1009"/>
                      </a:cubicBezTo>
                      <a:cubicBezTo>
                        <a:pt x="626" y="1092"/>
                        <a:pt x="626" y="1092"/>
                        <a:pt x="626" y="1092"/>
                      </a:cubicBezTo>
                      <a:cubicBezTo>
                        <a:pt x="519" y="1009"/>
                        <a:pt x="519" y="1009"/>
                        <a:pt x="519" y="1009"/>
                      </a:cubicBezTo>
                      <a:cubicBezTo>
                        <a:pt x="509" y="1002"/>
                        <a:pt x="504" y="991"/>
                        <a:pt x="504" y="979"/>
                      </a:cubicBezTo>
                      <a:cubicBezTo>
                        <a:pt x="504" y="911"/>
                        <a:pt x="504" y="911"/>
                        <a:pt x="504" y="911"/>
                      </a:cubicBezTo>
                      <a:cubicBezTo>
                        <a:pt x="496" y="902"/>
                        <a:pt x="496" y="902"/>
                        <a:pt x="496" y="902"/>
                      </a:cubicBezTo>
                      <a:cubicBezTo>
                        <a:pt x="480" y="885"/>
                        <a:pt x="472" y="866"/>
                        <a:pt x="470" y="844"/>
                      </a:cubicBezTo>
                      <a:cubicBezTo>
                        <a:pt x="468" y="805"/>
                        <a:pt x="468" y="805"/>
                        <a:pt x="468" y="805"/>
                      </a:cubicBezTo>
                      <a:cubicBezTo>
                        <a:pt x="467" y="805"/>
                        <a:pt x="467" y="805"/>
                        <a:pt x="467" y="805"/>
                      </a:cubicBezTo>
                      <a:cubicBezTo>
                        <a:pt x="460" y="803"/>
                        <a:pt x="453" y="800"/>
                        <a:pt x="449" y="796"/>
                      </a:cubicBezTo>
                      <a:cubicBezTo>
                        <a:pt x="444" y="792"/>
                        <a:pt x="441" y="787"/>
                        <a:pt x="437" y="777"/>
                      </a:cubicBezTo>
                      <a:cubicBezTo>
                        <a:pt x="433" y="767"/>
                        <a:pt x="429" y="751"/>
                        <a:pt x="426" y="738"/>
                      </a:cubicBezTo>
                      <a:cubicBezTo>
                        <a:pt x="423" y="724"/>
                        <a:pt x="422" y="712"/>
                        <a:pt x="421" y="701"/>
                      </a:cubicBezTo>
                      <a:cubicBezTo>
                        <a:pt x="420" y="691"/>
                        <a:pt x="420" y="682"/>
                        <a:pt x="423" y="675"/>
                      </a:cubicBezTo>
                      <a:cubicBezTo>
                        <a:pt x="425" y="668"/>
                        <a:pt x="432" y="662"/>
                        <a:pt x="436" y="661"/>
                      </a:cubicBezTo>
                      <a:cubicBezTo>
                        <a:pt x="441" y="659"/>
                        <a:pt x="443" y="660"/>
                        <a:pt x="446" y="660"/>
                      </a:cubicBezTo>
                      <a:cubicBezTo>
                        <a:pt x="448" y="659"/>
                        <a:pt x="445" y="658"/>
                        <a:pt x="444" y="657"/>
                      </a:cubicBezTo>
                      <a:cubicBezTo>
                        <a:pt x="444" y="656"/>
                        <a:pt x="444" y="656"/>
                        <a:pt x="444" y="656"/>
                      </a:cubicBezTo>
                      <a:cubicBezTo>
                        <a:pt x="444" y="655"/>
                        <a:pt x="443" y="654"/>
                        <a:pt x="443" y="654"/>
                      </a:cubicBezTo>
                      <a:cubicBezTo>
                        <a:pt x="443" y="654"/>
                        <a:pt x="443" y="654"/>
                        <a:pt x="443" y="654"/>
                      </a:cubicBezTo>
                      <a:cubicBezTo>
                        <a:pt x="426" y="631"/>
                        <a:pt x="413" y="586"/>
                        <a:pt x="409" y="546"/>
                      </a:cubicBezTo>
                      <a:cubicBezTo>
                        <a:pt x="406" y="506"/>
                        <a:pt x="411" y="471"/>
                        <a:pt x="417" y="436"/>
                      </a:cubicBezTo>
                      <a:cubicBezTo>
                        <a:pt x="428" y="443"/>
                        <a:pt x="439" y="450"/>
                        <a:pt x="458" y="439"/>
                      </a:cubicBezTo>
                      <a:cubicBezTo>
                        <a:pt x="478" y="428"/>
                        <a:pt x="507" y="400"/>
                        <a:pt x="540" y="381"/>
                      </a:cubicBezTo>
                      <a:cubicBezTo>
                        <a:pt x="572" y="361"/>
                        <a:pt x="609" y="351"/>
                        <a:pt x="647" y="352"/>
                      </a:cubicBezTo>
                      <a:cubicBezTo>
                        <a:pt x="685" y="354"/>
                        <a:pt x="724" y="369"/>
                        <a:pt x="746" y="388"/>
                      </a:cubicBezTo>
                      <a:cubicBezTo>
                        <a:pt x="768" y="407"/>
                        <a:pt x="773" y="431"/>
                        <a:pt x="779" y="454"/>
                      </a:cubicBezTo>
                      <a:cubicBezTo>
                        <a:pt x="796" y="454"/>
                        <a:pt x="813" y="453"/>
                        <a:pt x="826" y="474"/>
                      </a:cubicBezTo>
                      <a:cubicBezTo>
                        <a:pt x="838" y="494"/>
                        <a:pt x="846" y="535"/>
                        <a:pt x="843" y="571"/>
                      </a:cubicBezTo>
                      <a:cubicBezTo>
                        <a:pt x="840" y="607"/>
                        <a:pt x="827" y="638"/>
                        <a:pt x="813" y="654"/>
                      </a:cubicBezTo>
                      <a:cubicBezTo>
                        <a:pt x="812" y="656"/>
                        <a:pt x="811" y="657"/>
                        <a:pt x="809" y="658"/>
                      </a:cubicBezTo>
                      <a:cubicBezTo>
                        <a:pt x="809" y="659"/>
                        <a:pt x="809" y="659"/>
                        <a:pt x="809" y="659"/>
                      </a:cubicBezTo>
                      <a:cubicBezTo>
                        <a:pt x="813" y="660"/>
                        <a:pt x="816" y="660"/>
                        <a:pt x="819" y="662"/>
                      </a:cubicBezTo>
                      <a:cubicBezTo>
                        <a:pt x="826" y="664"/>
                        <a:pt x="832" y="668"/>
                        <a:pt x="834" y="677"/>
                      </a:cubicBezTo>
                      <a:cubicBezTo>
                        <a:pt x="837" y="685"/>
                        <a:pt x="837" y="697"/>
                        <a:pt x="836" y="709"/>
                      </a:cubicBezTo>
                      <a:cubicBezTo>
                        <a:pt x="835" y="721"/>
                        <a:pt x="833" y="734"/>
                        <a:pt x="830" y="746"/>
                      </a:cubicBezTo>
                      <a:cubicBezTo>
                        <a:pt x="827" y="758"/>
                        <a:pt x="823" y="770"/>
                        <a:pt x="820" y="779"/>
                      </a:cubicBezTo>
                      <a:cubicBezTo>
                        <a:pt x="816" y="788"/>
                        <a:pt x="813" y="793"/>
                        <a:pt x="808" y="797"/>
                      </a:cubicBezTo>
                      <a:cubicBezTo>
                        <a:pt x="803" y="801"/>
                        <a:pt x="797" y="803"/>
                        <a:pt x="789" y="806"/>
                      </a:cubicBezTo>
                      <a:cubicBezTo>
                        <a:pt x="788" y="806"/>
                        <a:pt x="786" y="806"/>
                        <a:pt x="785" y="807"/>
                      </a:cubicBezTo>
                      <a:cubicBezTo>
                        <a:pt x="782" y="844"/>
                        <a:pt x="782" y="844"/>
                        <a:pt x="782" y="844"/>
                      </a:cubicBezTo>
                      <a:cubicBezTo>
                        <a:pt x="781" y="866"/>
                        <a:pt x="773" y="885"/>
                        <a:pt x="757" y="901"/>
                      </a:cubicBezTo>
                      <a:lnTo>
                        <a:pt x="748" y="912"/>
                      </a:lnTo>
                      <a:close/>
                      <a:moveTo>
                        <a:pt x="471" y="993"/>
                      </a:moveTo>
                      <a:cubicBezTo>
                        <a:pt x="480" y="1038"/>
                        <a:pt x="489" y="1082"/>
                        <a:pt x="495" y="1120"/>
                      </a:cubicBezTo>
                      <a:cubicBezTo>
                        <a:pt x="500" y="1159"/>
                        <a:pt x="502" y="1190"/>
                        <a:pt x="504" y="1222"/>
                      </a:cubicBezTo>
                      <a:cubicBezTo>
                        <a:pt x="513" y="1203"/>
                        <a:pt x="522" y="1184"/>
                        <a:pt x="532" y="1170"/>
                      </a:cubicBezTo>
                      <a:cubicBezTo>
                        <a:pt x="542" y="1156"/>
                        <a:pt x="553" y="1147"/>
                        <a:pt x="563" y="1137"/>
                      </a:cubicBezTo>
                      <a:cubicBezTo>
                        <a:pt x="587" y="1174"/>
                        <a:pt x="595" y="1154"/>
                        <a:pt x="609" y="1194"/>
                      </a:cubicBezTo>
                      <a:cubicBezTo>
                        <a:pt x="589" y="1651"/>
                        <a:pt x="589" y="1651"/>
                        <a:pt x="589" y="1651"/>
                      </a:cubicBezTo>
                      <a:cubicBezTo>
                        <a:pt x="450" y="1651"/>
                        <a:pt x="239" y="1651"/>
                        <a:pt x="100" y="1651"/>
                      </a:cubicBezTo>
                      <a:cubicBezTo>
                        <a:pt x="111" y="1555"/>
                        <a:pt x="122" y="1306"/>
                        <a:pt x="139" y="1241"/>
                      </a:cubicBezTo>
                      <a:cubicBezTo>
                        <a:pt x="157" y="1176"/>
                        <a:pt x="181" y="1142"/>
                        <a:pt x="219" y="1115"/>
                      </a:cubicBezTo>
                      <a:cubicBezTo>
                        <a:pt x="258" y="1089"/>
                        <a:pt x="354" y="1070"/>
                        <a:pt x="391" y="1051"/>
                      </a:cubicBezTo>
                      <a:cubicBezTo>
                        <a:pt x="428" y="1032"/>
                        <a:pt x="450" y="1013"/>
                        <a:pt x="471" y="993"/>
                      </a:cubicBezTo>
                      <a:close/>
                      <a:moveTo>
                        <a:pt x="799" y="993"/>
                      </a:moveTo>
                      <a:cubicBezTo>
                        <a:pt x="790" y="1038"/>
                        <a:pt x="781" y="1082"/>
                        <a:pt x="775" y="1120"/>
                      </a:cubicBezTo>
                      <a:cubicBezTo>
                        <a:pt x="770" y="1159"/>
                        <a:pt x="768" y="1190"/>
                        <a:pt x="766" y="1222"/>
                      </a:cubicBezTo>
                      <a:cubicBezTo>
                        <a:pt x="757" y="1203"/>
                        <a:pt x="748" y="1184"/>
                        <a:pt x="738" y="1170"/>
                      </a:cubicBezTo>
                      <a:cubicBezTo>
                        <a:pt x="728" y="1156"/>
                        <a:pt x="717" y="1147"/>
                        <a:pt x="707" y="1137"/>
                      </a:cubicBezTo>
                      <a:cubicBezTo>
                        <a:pt x="684" y="1172"/>
                        <a:pt x="676" y="1156"/>
                        <a:pt x="660" y="1193"/>
                      </a:cubicBezTo>
                      <a:cubicBezTo>
                        <a:pt x="687" y="1651"/>
                        <a:pt x="687" y="1651"/>
                        <a:pt x="687" y="1651"/>
                      </a:cubicBezTo>
                      <a:cubicBezTo>
                        <a:pt x="825" y="1651"/>
                        <a:pt x="1031" y="1651"/>
                        <a:pt x="1170" y="1651"/>
                      </a:cubicBezTo>
                      <a:cubicBezTo>
                        <a:pt x="1159" y="1555"/>
                        <a:pt x="1148" y="1306"/>
                        <a:pt x="1131" y="1241"/>
                      </a:cubicBezTo>
                      <a:cubicBezTo>
                        <a:pt x="1113" y="1176"/>
                        <a:pt x="1089" y="1142"/>
                        <a:pt x="1051" y="1115"/>
                      </a:cubicBezTo>
                      <a:cubicBezTo>
                        <a:pt x="1012" y="1089"/>
                        <a:pt x="916" y="1070"/>
                        <a:pt x="879" y="1051"/>
                      </a:cubicBezTo>
                      <a:cubicBezTo>
                        <a:pt x="842" y="1032"/>
                        <a:pt x="820" y="1013"/>
                        <a:pt x="799" y="993"/>
                      </a:cubicBez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grpSp>
        </p:grpSp>
        <p:grpSp>
          <p:nvGrpSpPr>
            <p:cNvPr id="48" name="Group 47">
              <a:extLst>
                <a:ext uri="{FF2B5EF4-FFF2-40B4-BE49-F238E27FC236}">
                  <a16:creationId xmlns:a16="http://schemas.microsoft.com/office/drawing/2014/main" id="{F02C14A8-A67B-4437-98D8-A5C5BA76CCF7}"/>
                </a:ext>
              </a:extLst>
            </p:cNvPr>
            <p:cNvGrpSpPr/>
            <p:nvPr/>
          </p:nvGrpSpPr>
          <p:grpSpPr>
            <a:xfrm>
              <a:off x="4074477" y="2903478"/>
              <a:ext cx="1218879" cy="1364919"/>
              <a:chOff x="10765181" y="4235036"/>
              <a:chExt cx="1525323" cy="1591022"/>
            </a:xfrm>
          </p:grpSpPr>
          <p:pic>
            <p:nvPicPr>
              <p:cNvPr id="49" name="Picture 48" descr="G:\Resources\PPT\Shadows\1\Shadows - full\Type 13.png">
                <a:extLst>
                  <a:ext uri="{FF2B5EF4-FFF2-40B4-BE49-F238E27FC236}">
                    <a16:creationId xmlns:a16="http://schemas.microsoft.com/office/drawing/2014/main" id="{16D59D63-34F3-4950-BF20-88F56C81254F}"/>
                  </a:ext>
                </a:extLst>
              </p:cNvPr>
              <p:cNvPicPr>
                <a:picLocks noChangeAspect="1" noChangeArrowheads="1"/>
              </p:cNvPicPr>
              <p:nvPr/>
            </p:nvPicPr>
            <p:blipFill>
              <a:blip r:embed="rId3" cstate="print"/>
              <a:srcRect l="17883" t="60095" r="17883" b="13407"/>
              <a:stretch>
                <a:fillRect/>
              </a:stretch>
            </p:blipFill>
            <p:spPr bwMode="auto">
              <a:xfrm>
                <a:off x="10765181" y="5531141"/>
                <a:ext cx="1525323" cy="294917"/>
              </a:xfrm>
              <a:prstGeom prst="rect">
                <a:avLst/>
              </a:prstGeom>
              <a:noFill/>
            </p:spPr>
          </p:pic>
          <p:grpSp>
            <p:nvGrpSpPr>
              <p:cNvPr id="50" name="Group 49">
                <a:extLst>
                  <a:ext uri="{FF2B5EF4-FFF2-40B4-BE49-F238E27FC236}">
                    <a16:creationId xmlns:a16="http://schemas.microsoft.com/office/drawing/2014/main" id="{0EB4FF99-CFFC-4611-B587-6E6C32B40F68}"/>
                  </a:ext>
                </a:extLst>
              </p:cNvPr>
              <p:cNvGrpSpPr/>
              <p:nvPr/>
            </p:nvGrpSpPr>
            <p:grpSpPr>
              <a:xfrm>
                <a:off x="10803786" y="4235036"/>
                <a:ext cx="1439999" cy="1407048"/>
                <a:chOff x="2539699" y="1828474"/>
                <a:chExt cx="2308097" cy="2182923"/>
              </a:xfrm>
            </p:grpSpPr>
            <p:sp>
              <p:nvSpPr>
                <p:cNvPr id="54" name="Rectangle 53">
                  <a:extLst>
                    <a:ext uri="{FF2B5EF4-FFF2-40B4-BE49-F238E27FC236}">
                      <a16:creationId xmlns:a16="http://schemas.microsoft.com/office/drawing/2014/main" id="{756D9342-B041-418A-A041-68A1745DCE46}"/>
                    </a:ext>
                  </a:extLst>
                </p:cNvPr>
                <p:cNvSpPr/>
                <p:nvPr/>
              </p:nvSpPr>
              <p:spPr>
                <a:xfrm>
                  <a:off x="2539699" y="3006076"/>
                  <a:ext cx="2308097" cy="1005321"/>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1200" b="1" dirty="0"/>
                    <a:t>10 Critical </a:t>
                  </a:r>
                  <a:br>
                    <a:rPr lang="en-IN" sz="1200" b="1" dirty="0"/>
                  </a:br>
                  <a:r>
                    <a:rPr lang="en-IN" sz="1200" b="1" dirty="0"/>
                    <a:t>Job-Relevant Skills</a:t>
                  </a:r>
                </a:p>
              </p:txBody>
            </p:sp>
            <p:sp>
              <p:nvSpPr>
                <p:cNvPr id="52" name="Freeform 15">
                  <a:extLst>
                    <a:ext uri="{FF2B5EF4-FFF2-40B4-BE49-F238E27FC236}">
                      <a16:creationId xmlns:a16="http://schemas.microsoft.com/office/drawing/2014/main" id="{D8CB500B-4E25-417F-AC21-6D88E6CEA670}"/>
                    </a:ext>
                  </a:extLst>
                </p:cNvPr>
                <p:cNvSpPr>
                  <a:spLocks noChangeAspect="1" noEditPoints="1"/>
                </p:cNvSpPr>
                <p:nvPr/>
              </p:nvSpPr>
              <p:spPr bwMode="auto">
                <a:xfrm>
                  <a:off x="3278858" y="1828474"/>
                  <a:ext cx="934825" cy="1088136"/>
                </a:xfrm>
                <a:custGeom>
                  <a:avLst/>
                  <a:gdLst>
                    <a:gd name="T0" fmla="*/ 1016 w 1104"/>
                    <a:gd name="T1" fmla="*/ 0 h 1290"/>
                    <a:gd name="T2" fmla="*/ 273 w 1104"/>
                    <a:gd name="T3" fmla="*/ 0 h 1290"/>
                    <a:gd name="T4" fmla="*/ 237 w 1104"/>
                    <a:gd name="T5" fmla="*/ 8 h 1290"/>
                    <a:gd name="T6" fmla="*/ 237 w 1104"/>
                    <a:gd name="T7" fmla="*/ 0 h 1290"/>
                    <a:gd name="T8" fmla="*/ 0 w 1104"/>
                    <a:gd name="T9" fmla="*/ 0 h 1290"/>
                    <a:gd name="T10" fmla="*/ 0 w 1104"/>
                    <a:gd name="T11" fmla="*/ 1290 h 1290"/>
                    <a:gd name="T12" fmla="*/ 237 w 1104"/>
                    <a:gd name="T13" fmla="*/ 1290 h 1290"/>
                    <a:gd name="T14" fmla="*/ 237 w 1104"/>
                    <a:gd name="T15" fmla="*/ 1282 h 1290"/>
                    <a:gd name="T16" fmla="*/ 273 w 1104"/>
                    <a:gd name="T17" fmla="*/ 1290 h 1290"/>
                    <a:gd name="T18" fmla="*/ 1016 w 1104"/>
                    <a:gd name="T19" fmla="*/ 1290 h 1290"/>
                    <a:gd name="T20" fmla="*/ 1104 w 1104"/>
                    <a:gd name="T21" fmla="*/ 1202 h 1290"/>
                    <a:gd name="T22" fmla="*/ 1104 w 1104"/>
                    <a:gd name="T23" fmla="*/ 87 h 1290"/>
                    <a:gd name="T24" fmla="*/ 1016 w 1104"/>
                    <a:gd name="T25" fmla="*/ 0 h 1290"/>
                    <a:gd name="T26" fmla="*/ 1052 w 1104"/>
                    <a:gd name="T27" fmla="*/ 1202 h 1290"/>
                    <a:gd name="T28" fmla="*/ 1016 w 1104"/>
                    <a:gd name="T29" fmla="*/ 1238 h 1290"/>
                    <a:gd name="T30" fmla="*/ 273 w 1104"/>
                    <a:gd name="T31" fmla="*/ 1238 h 1290"/>
                    <a:gd name="T32" fmla="*/ 237 w 1104"/>
                    <a:gd name="T33" fmla="*/ 1202 h 1290"/>
                    <a:gd name="T34" fmla="*/ 237 w 1104"/>
                    <a:gd name="T35" fmla="*/ 87 h 1290"/>
                    <a:gd name="T36" fmla="*/ 273 w 1104"/>
                    <a:gd name="T37" fmla="*/ 51 h 1290"/>
                    <a:gd name="T38" fmla="*/ 769 w 1104"/>
                    <a:gd name="T39" fmla="*/ 51 h 1290"/>
                    <a:gd name="T40" fmla="*/ 769 w 1104"/>
                    <a:gd name="T41" fmla="*/ 397 h 1290"/>
                    <a:gd name="T42" fmla="*/ 772 w 1104"/>
                    <a:gd name="T43" fmla="*/ 397 h 1290"/>
                    <a:gd name="T44" fmla="*/ 853 w 1104"/>
                    <a:gd name="T45" fmla="*/ 237 h 1290"/>
                    <a:gd name="T46" fmla="*/ 957 w 1104"/>
                    <a:gd name="T47" fmla="*/ 397 h 1290"/>
                    <a:gd name="T48" fmla="*/ 968 w 1104"/>
                    <a:gd name="T49" fmla="*/ 397 h 1290"/>
                    <a:gd name="T50" fmla="*/ 968 w 1104"/>
                    <a:gd name="T51" fmla="*/ 51 h 1290"/>
                    <a:gd name="T52" fmla="*/ 1016 w 1104"/>
                    <a:gd name="T53" fmla="*/ 51 h 1290"/>
                    <a:gd name="T54" fmla="*/ 1052 w 1104"/>
                    <a:gd name="T55" fmla="*/ 87 h 1290"/>
                    <a:gd name="T56" fmla="*/ 1052 w 1104"/>
                    <a:gd name="T57" fmla="*/ 120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4" h="1290">
                      <a:moveTo>
                        <a:pt x="1016" y="0"/>
                      </a:moveTo>
                      <a:cubicBezTo>
                        <a:pt x="273" y="0"/>
                        <a:pt x="273" y="0"/>
                        <a:pt x="273" y="0"/>
                      </a:cubicBezTo>
                      <a:cubicBezTo>
                        <a:pt x="261" y="0"/>
                        <a:pt x="248" y="3"/>
                        <a:pt x="237" y="8"/>
                      </a:cubicBezTo>
                      <a:cubicBezTo>
                        <a:pt x="237" y="0"/>
                        <a:pt x="237" y="0"/>
                        <a:pt x="237" y="0"/>
                      </a:cubicBezTo>
                      <a:cubicBezTo>
                        <a:pt x="0" y="0"/>
                        <a:pt x="0" y="0"/>
                        <a:pt x="0" y="0"/>
                      </a:cubicBezTo>
                      <a:cubicBezTo>
                        <a:pt x="0" y="1290"/>
                        <a:pt x="0" y="1290"/>
                        <a:pt x="0" y="1290"/>
                      </a:cubicBezTo>
                      <a:cubicBezTo>
                        <a:pt x="237" y="1290"/>
                        <a:pt x="237" y="1290"/>
                        <a:pt x="237" y="1290"/>
                      </a:cubicBezTo>
                      <a:cubicBezTo>
                        <a:pt x="237" y="1282"/>
                        <a:pt x="237" y="1282"/>
                        <a:pt x="237" y="1282"/>
                      </a:cubicBezTo>
                      <a:cubicBezTo>
                        <a:pt x="248" y="1287"/>
                        <a:pt x="261" y="1290"/>
                        <a:pt x="273" y="1290"/>
                      </a:cubicBezTo>
                      <a:cubicBezTo>
                        <a:pt x="1016" y="1290"/>
                        <a:pt x="1016" y="1290"/>
                        <a:pt x="1016" y="1290"/>
                      </a:cubicBezTo>
                      <a:cubicBezTo>
                        <a:pt x="1065" y="1290"/>
                        <a:pt x="1104" y="1250"/>
                        <a:pt x="1104" y="1202"/>
                      </a:cubicBezTo>
                      <a:cubicBezTo>
                        <a:pt x="1104" y="87"/>
                        <a:pt x="1104" y="87"/>
                        <a:pt x="1104" y="87"/>
                      </a:cubicBezTo>
                      <a:cubicBezTo>
                        <a:pt x="1104" y="39"/>
                        <a:pt x="1065" y="0"/>
                        <a:pt x="1016" y="0"/>
                      </a:cubicBezTo>
                      <a:close/>
                      <a:moveTo>
                        <a:pt x="1052" y="1202"/>
                      </a:moveTo>
                      <a:cubicBezTo>
                        <a:pt x="1052" y="1222"/>
                        <a:pt x="1036" y="1238"/>
                        <a:pt x="1016" y="1238"/>
                      </a:cubicBezTo>
                      <a:cubicBezTo>
                        <a:pt x="273" y="1238"/>
                        <a:pt x="273" y="1238"/>
                        <a:pt x="273" y="1238"/>
                      </a:cubicBezTo>
                      <a:cubicBezTo>
                        <a:pt x="253" y="1238"/>
                        <a:pt x="237" y="1222"/>
                        <a:pt x="237" y="1202"/>
                      </a:cubicBezTo>
                      <a:cubicBezTo>
                        <a:pt x="237" y="87"/>
                        <a:pt x="237" y="87"/>
                        <a:pt x="237" y="87"/>
                      </a:cubicBezTo>
                      <a:cubicBezTo>
                        <a:pt x="237" y="68"/>
                        <a:pt x="253" y="51"/>
                        <a:pt x="273" y="51"/>
                      </a:cubicBezTo>
                      <a:cubicBezTo>
                        <a:pt x="769" y="51"/>
                        <a:pt x="769" y="51"/>
                        <a:pt x="769" y="51"/>
                      </a:cubicBezTo>
                      <a:cubicBezTo>
                        <a:pt x="769" y="397"/>
                        <a:pt x="769" y="397"/>
                        <a:pt x="769" y="397"/>
                      </a:cubicBezTo>
                      <a:cubicBezTo>
                        <a:pt x="772" y="397"/>
                        <a:pt x="772" y="397"/>
                        <a:pt x="772" y="397"/>
                      </a:cubicBezTo>
                      <a:cubicBezTo>
                        <a:pt x="853" y="237"/>
                        <a:pt x="853" y="237"/>
                        <a:pt x="853" y="237"/>
                      </a:cubicBezTo>
                      <a:cubicBezTo>
                        <a:pt x="957" y="397"/>
                        <a:pt x="957" y="397"/>
                        <a:pt x="957" y="397"/>
                      </a:cubicBezTo>
                      <a:cubicBezTo>
                        <a:pt x="968" y="397"/>
                        <a:pt x="968" y="397"/>
                        <a:pt x="968" y="397"/>
                      </a:cubicBezTo>
                      <a:cubicBezTo>
                        <a:pt x="968" y="51"/>
                        <a:pt x="968" y="51"/>
                        <a:pt x="968" y="51"/>
                      </a:cubicBezTo>
                      <a:cubicBezTo>
                        <a:pt x="1016" y="51"/>
                        <a:pt x="1016" y="51"/>
                        <a:pt x="1016" y="51"/>
                      </a:cubicBezTo>
                      <a:cubicBezTo>
                        <a:pt x="1036" y="51"/>
                        <a:pt x="1052" y="68"/>
                        <a:pt x="1052" y="87"/>
                      </a:cubicBezTo>
                      <a:lnTo>
                        <a:pt x="1052" y="1202"/>
                      </a:ln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a:p>
              </p:txBody>
            </p:sp>
          </p:grpSp>
        </p:grpSp>
        <p:grpSp>
          <p:nvGrpSpPr>
            <p:cNvPr id="55" name="Group 54">
              <a:extLst>
                <a:ext uri="{FF2B5EF4-FFF2-40B4-BE49-F238E27FC236}">
                  <a16:creationId xmlns:a16="http://schemas.microsoft.com/office/drawing/2014/main" id="{81C86DFE-9082-4096-A1FE-BEA2017BA296}"/>
                </a:ext>
              </a:extLst>
            </p:cNvPr>
            <p:cNvGrpSpPr/>
            <p:nvPr/>
          </p:nvGrpSpPr>
          <p:grpSpPr>
            <a:xfrm>
              <a:off x="5564530" y="2858518"/>
              <a:ext cx="1479961" cy="1512937"/>
              <a:chOff x="2886997" y="3397604"/>
              <a:chExt cx="1525323" cy="1553224"/>
            </a:xfrm>
          </p:grpSpPr>
          <p:pic>
            <p:nvPicPr>
              <p:cNvPr id="56" name="Picture 55" descr="G:\Resources\PPT\Shadows\1\Shadows - full\Type 13.png">
                <a:extLst>
                  <a:ext uri="{FF2B5EF4-FFF2-40B4-BE49-F238E27FC236}">
                    <a16:creationId xmlns:a16="http://schemas.microsoft.com/office/drawing/2014/main" id="{3DAE97F9-EE05-4137-BE8E-C9BED83A5A31}"/>
                  </a:ext>
                </a:extLst>
              </p:cNvPr>
              <p:cNvPicPr>
                <a:picLocks noChangeAspect="1" noChangeArrowheads="1"/>
              </p:cNvPicPr>
              <p:nvPr/>
            </p:nvPicPr>
            <p:blipFill>
              <a:blip r:embed="rId3" cstate="print"/>
              <a:srcRect l="17883" t="60095" r="17883" b="13407"/>
              <a:stretch>
                <a:fillRect/>
              </a:stretch>
            </p:blipFill>
            <p:spPr bwMode="auto">
              <a:xfrm>
                <a:off x="2886997" y="4655911"/>
                <a:ext cx="1525323" cy="294917"/>
              </a:xfrm>
              <a:prstGeom prst="rect">
                <a:avLst/>
              </a:prstGeom>
              <a:noFill/>
            </p:spPr>
          </p:pic>
          <p:grpSp>
            <p:nvGrpSpPr>
              <p:cNvPr id="57" name="Group 56">
                <a:extLst>
                  <a:ext uri="{FF2B5EF4-FFF2-40B4-BE49-F238E27FC236}">
                    <a16:creationId xmlns:a16="http://schemas.microsoft.com/office/drawing/2014/main" id="{F8DB0FAB-1C0F-48DA-981D-6663BE955191}"/>
                  </a:ext>
                </a:extLst>
              </p:cNvPr>
              <p:cNvGrpSpPr/>
              <p:nvPr/>
            </p:nvGrpSpPr>
            <p:grpSpPr>
              <a:xfrm>
                <a:off x="2956476" y="3397604"/>
                <a:ext cx="1440000" cy="1369333"/>
                <a:chOff x="6943827" y="1702991"/>
                <a:chExt cx="1794293" cy="2171182"/>
              </a:xfrm>
            </p:grpSpPr>
            <p:sp>
              <p:nvSpPr>
                <p:cNvPr id="58" name="Rectangle 57">
                  <a:extLst>
                    <a:ext uri="{FF2B5EF4-FFF2-40B4-BE49-F238E27FC236}">
                      <a16:creationId xmlns:a16="http://schemas.microsoft.com/office/drawing/2014/main" id="{E1A514E2-CBD0-470F-BBC0-8BCA9DC0672D}"/>
                    </a:ext>
                  </a:extLst>
                </p:cNvPr>
                <p:cNvSpPr/>
                <p:nvPr/>
              </p:nvSpPr>
              <p:spPr>
                <a:xfrm>
                  <a:off x="6943827" y="2846719"/>
                  <a:ext cx="1794293" cy="1027454"/>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1200" b="1" dirty="0"/>
                    <a:t>Interactive and Engaging Sessions</a:t>
                  </a:r>
                </a:p>
              </p:txBody>
            </p:sp>
            <p:sp>
              <p:nvSpPr>
                <p:cNvPr id="59" name="Freeform 23">
                  <a:extLst>
                    <a:ext uri="{FF2B5EF4-FFF2-40B4-BE49-F238E27FC236}">
                      <a16:creationId xmlns:a16="http://schemas.microsoft.com/office/drawing/2014/main" id="{28085950-A7A1-46BC-9584-790897B56896}"/>
                    </a:ext>
                  </a:extLst>
                </p:cNvPr>
                <p:cNvSpPr>
                  <a:spLocks noChangeAspect="1" noEditPoints="1"/>
                </p:cNvSpPr>
                <p:nvPr/>
              </p:nvSpPr>
              <p:spPr bwMode="auto">
                <a:xfrm>
                  <a:off x="7299942" y="1702991"/>
                  <a:ext cx="1074450" cy="1088136"/>
                </a:xfrm>
                <a:custGeom>
                  <a:avLst/>
                  <a:gdLst>
                    <a:gd name="T0" fmla="*/ 145 w 1620"/>
                    <a:gd name="T1" fmla="*/ 982 h 1646"/>
                    <a:gd name="T2" fmla="*/ 256 w 1620"/>
                    <a:gd name="T3" fmla="*/ 931 h 1646"/>
                    <a:gd name="T4" fmla="*/ 396 w 1620"/>
                    <a:gd name="T5" fmla="*/ 859 h 1646"/>
                    <a:gd name="T6" fmla="*/ 591 w 1620"/>
                    <a:gd name="T7" fmla="*/ 652 h 1646"/>
                    <a:gd name="T8" fmla="*/ 1014 w 1620"/>
                    <a:gd name="T9" fmla="*/ 933 h 1646"/>
                    <a:gd name="T10" fmla="*/ 1441 w 1620"/>
                    <a:gd name="T11" fmla="*/ 859 h 1646"/>
                    <a:gd name="T12" fmla="*/ 1620 w 1620"/>
                    <a:gd name="T13" fmla="*/ 94 h 1646"/>
                    <a:gd name="T14" fmla="*/ 525 w 1620"/>
                    <a:gd name="T15" fmla="*/ 132 h 1646"/>
                    <a:gd name="T16" fmla="*/ 669 w 1620"/>
                    <a:gd name="T17" fmla="*/ 519 h 1646"/>
                    <a:gd name="T18" fmla="*/ 667 w 1620"/>
                    <a:gd name="T19" fmla="*/ 783 h 1646"/>
                    <a:gd name="T20" fmla="*/ 788 w 1620"/>
                    <a:gd name="T21" fmla="*/ 609 h 1646"/>
                    <a:gd name="T22" fmla="*/ 480 w 1620"/>
                    <a:gd name="T23" fmla="*/ 391 h 1646"/>
                    <a:gd name="T24" fmla="*/ 436 w 1620"/>
                    <a:gd name="T25" fmla="*/ 355 h 1646"/>
                    <a:gd name="T26" fmla="*/ 329 w 1620"/>
                    <a:gd name="T27" fmla="*/ 251 h 1646"/>
                    <a:gd name="T28" fmla="*/ 358 w 1620"/>
                    <a:gd name="T29" fmla="*/ 145 h 1646"/>
                    <a:gd name="T30" fmla="*/ 180 w 1620"/>
                    <a:gd name="T31" fmla="*/ 5 h 1646"/>
                    <a:gd name="T32" fmla="*/ 163 w 1620"/>
                    <a:gd name="T33" fmla="*/ 211 h 1646"/>
                    <a:gd name="T34" fmla="*/ 46 w 1620"/>
                    <a:gd name="T35" fmla="*/ 375 h 1646"/>
                    <a:gd name="T36" fmla="*/ 5 w 1620"/>
                    <a:gd name="T37" fmla="*/ 578 h 1646"/>
                    <a:gd name="T38" fmla="*/ 254 w 1620"/>
                    <a:gd name="T39" fmla="*/ 327 h 1646"/>
                    <a:gd name="T40" fmla="*/ 289 w 1620"/>
                    <a:gd name="T41" fmla="*/ 586 h 1646"/>
                    <a:gd name="T42" fmla="*/ 254 w 1620"/>
                    <a:gd name="T43" fmla="*/ 327 h 1646"/>
                    <a:gd name="T44" fmla="*/ 36 w 1620"/>
                    <a:gd name="T45" fmla="*/ 1370 h 1646"/>
                    <a:gd name="T46" fmla="*/ 180 w 1620"/>
                    <a:gd name="T47" fmla="*/ 1222 h 1646"/>
                    <a:gd name="T48" fmla="*/ 155 w 1620"/>
                    <a:gd name="T49" fmla="*/ 1110 h 1646"/>
                    <a:gd name="T50" fmla="*/ 226 w 1620"/>
                    <a:gd name="T51" fmla="*/ 984 h 1646"/>
                    <a:gd name="T52" fmla="*/ 299 w 1620"/>
                    <a:gd name="T53" fmla="*/ 992 h 1646"/>
                    <a:gd name="T54" fmla="*/ 337 w 1620"/>
                    <a:gd name="T55" fmla="*/ 1184 h 1646"/>
                    <a:gd name="T56" fmla="*/ 325 w 1620"/>
                    <a:gd name="T57" fmla="*/ 1257 h 1646"/>
                    <a:gd name="T58" fmla="*/ 551 w 1620"/>
                    <a:gd name="T59" fmla="*/ 1222 h 1646"/>
                    <a:gd name="T60" fmla="*/ 527 w 1620"/>
                    <a:gd name="T61" fmla="*/ 1110 h 1646"/>
                    <a:gd name="T62" fmla="*/ 598 w 1620"/>
                    <a:gd name="T63" fmla="*/ 984 h 1646"/>
                    <a:gd name="T64" fmla="*/ 670 w 1620"/>
                    <a:gd name="T65" fmla="*/ 992 h 1646"/>
                    <a:gd name="T66" fmla="*/ 708 w 1620"/>
                    <a:gd name="T67" fmla="*/ 1184 h 1646"/>
                    <a:gd name="T68" fmla="*/ 697 w 1620"/>
                    <a:gd name="T69" fmla="*/ 1257 h 1646"/>
                    <a:gd name="T70" fmla="*/ 923 w 1620"/>
                    <a:gd name="T71" fmla="*/ 1222 h 1646"/>
                    <a:gd name="T72" fmla="*/ 898 w 1620"/>
                    <a:gd name="T73" fmla="*/ 1110 h 1646"/>
                    <a:gd name="T74" fmla="*/ 969 w 1620"/>
                    <a:gd name="T75" fmla="*/ 984 h 1646"/>
                    <a:gd name="T76" fmla="*/ 1042 w 1620"/>
                    <a:gd name="T77" fmla="*/ 992 h 1646"/>
                    <a:gd name="T78" fmla="*/ 1080 w 1620"/>
                    <a:gd name="T79" fmla="*/ 1184 h 1646"/>
                    <a:gd name="T80" fmla="*/ 1068 w 1620"/>
                    <a:gd name="T81" fmla="*/ 1257 h 1646"/>
                    <a:gd name="T82" fmla="*/ 1294 w 1620"/>
                    <a:gd name="T83" fmla="*/ 1222 h 1646"/>
                    <a:gd name="T84" fmla="*/ 1270 w 1620"/>
                    <a:gd name="T85" fmla="*/ 1110 h 1646"/>
                    <a:gd name="T86" fmla="*/ 1341 w 1620"/>
                    <a:gd name="T87" fmla="*/ 984 h 1646"/>
                    <a:gd name="T88" fmla="*/ 1413 w 1620"/>
                    <a:gd name="T89" fmla="*/ 992 h 1646"/>
                    <a:gd name="T90" fmla="*/ 1451 w 1620"/>
                    <a:gd name="T91" fmla="*/ 1184 h 1646"/>
                    <a:gd name="T92" fmla="*/ 1440 w 1620"/>
                    <a:gd name="T93" fmla="*/ 1257 h 1646"/>
                    <a:gd name="T94" fmla="*/ 1582 w 1620"/>
                    <a:gd name="T95" fmla="*/ 1646 h 1646"/>
                    <a:gd name="T96" fmla="*/ 847 w 1620"/>
                    <a:gd name="T97" fmla="*/ 454 h 1646"/>
                    <a:gd name="T98" fmla="*/ 1255 w 1620"/>
                    <a:gd name="T99" fmla="*/ 35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0" h="1646">
                      <a:moveTo>
                        <a:pt x="78" y="897"/>
                      </a:moveTo>
                      <a:cubicBezTo>
                        <a:pt x="96" y="895"/>
                        <a:pt x="109" y="882"/>
                        <a:pt x="114" y="865"/>
                      </a:cubicBezTo>
                      <a:cubicBezTo>
                        <a:pt x="126" y="1007"/>
                        <a:pt x="126" y="1007"/>
                        <a:pt x="126" y="1007"/>
                      </a:cubicBezTo>
                      <a:cubicBezTo>
                        <a:pt x="130" y="999"/>
                        <a:pt x="137" y="991"/>
                        <a:pt x="145" y="982"/>
                      </a:cubicBezTo>
                      <a:cubicBezTo>
                        <a:pt x="155" y="973"/>
                        <a:pt x="165" y="963"/>
                        <a:pt x="177" y="956"/>
                      </a:cubicBezTo>
                      <a:cubicBezTo>
                        <a:pt x="188" y="948"/>
                        <a:pt x="200" y="943"/>
                        <a:pt x="211" y="938"/>
                      </a:cubicBezTo>
                      <a:cubicBezTo>
                        <a:pt x="223" y="935"/>
                        <a:pt x="233" y="931"/>
                        <a:pt x="244" y="931"/>
                      </a:cubicBezTo>
                      <a:cubicBezTo>
                        <a:pt x="249" y="931"/>
                        <a:pt x="253" y="931"/>
                        <a:pt x="256" y="931"/>
                      </a:cubicBezTo>
                      <a:cubicBezTo>
                        <a:pt x="281" y="931"/>
                        <a:pt x="304" y="938"/>
                        <a:pt x="324" y="949"/>
                      </a:cubicBezTo>
                      <a:cubicBezTo>
                        <a:pt x="338" y="958"/>
                        <a:pt x="348" y="966"/>
                        <a:pt x="355" y="974"/>
                      </a:cubicBezTo>
                      <a:cubicBezTo>
                        <a:pt x="363" y="979"/>
                        <a:pt x="373" y="986"/>
                        <a:pt x="383" y="997"/>
                      </a:cubicBezTo>
                      <a:cubicBezTo>
                        <a:pt x="396" y="859"/>
                        <a:pt x="396" y="859"/>
                        <a:pt x="396" y="859"/>
                      </a:cubicBezTo>
                      <a:cubicBezTo>
                        <a:pt x="434" y="533"/>
                        <a:pt x="434" y="533"/>
                        <a:pt x="434" y="533"/>
                      </a:cubicBezTo>
                      <a:cubicBezTo>
                        <a:pt x="492" y="616"/>
                        <a:pt x="492" y="616"/>
                        <a:pt x="492" y="616"/>
                      </a:cubicBezTo>
                      <a:cubicBezTo>
                        <a:pt x="500" y="628"/>
                        <a:pt x="513" y="636"/>
                        <a:pt x="527" y="639"/>
                      </a:cubicBezTo>
                      <a:cubicBezTo>
                        <a:pt x="591" y="652"/>
                        <a:pt x="591" y="652"/>
                        <a:pt x="591" y="652"/>
                      </a:cubicBezTo>
                      <a:cubicBezTo>
                        <a:pt x="591" y="788"/>
                        <a:pt x="591" y="788"/>
                        <a:pt x="591" y="788"/>
                      </a:cubicBezTo>
                      <a:cubicBezTo>
                        <a:pt x="591" y="826"/>
                        <a:pt x="622" y="859"/>
                        <a:pt x="662" y="859"/>
                      </a:cubicBezTo>
                      <a:cubicBezTo>
                        <a:pt x="1014" y="859"/>
                        <a:pt x="1014" y="859"/>
                        <a:pt x="1014" y="859"/>
                      </a:cubicBezTo>
                      <a:cubicBezTo>
                        <a:pt x="1014" y="933"/>
                        <a:pt x="1014" y="933"/>
                        <a:pt x="1014" y="933"/>
                      </a:cubicBezTo>
                      <a:cubicBezTo>
                        <a:pt x="1035" y="935"/>
                        <a:pt x="1053" y="940"/>
                        <a:pt x="1071" y="951"/>
                      </a:cubicBezTo>
                      <a:cubicBezTo>
                        <a:pt x="1078" y="954"/>
                        <a:pt x="1085" y="959"/>
                        <a:pt x="1090" y="963"/>
                      </a:cubicBezTo>
                      <a:cubicBezTo>
                        <a:pt x="1090" y="859"/>
                        <a:pt x="1090" y="859"/>
                        <a:pt x="1090" y="859"/>
                      </a:cubicBezTo>
                      <a:cubicBezTo>
                        <a:pt x="1441" y="859"/>
                        <a:pt x="1441" y="859"/>
                        <a:pt x="1441" y="859"/>
                      </a:cubicBezTo>
                      <a:cubicBezTo>
                        <a:pt x="1479" y="859"/>
                        <a:pt x="1512" y="827"/>
                        <a:pt x="1512" y="788"/>
                      </a:cubicBezTo>
                      <a:cubicBezTo>
                        <a:pt x="1512" y="132"/>
                        <a:pt x="1512" y="132"/>
                        <a:pt x="1512" y="132"/>
                      </a:cubicBezTo>
                      <a:cubicBezTo>
                        <a:pt x="1582" y="132"/>
                        <a:pt x="1582" y="132"/>
                        <a:pt x="1582" y="132"/>
                      </a:cubicBezTo>
                      <a:cubicBezTo>
                        <a:pt x="1603" y="132"/>
                        <a:pt x="1620" y="116"/>
                        <a:pt x="1620" y="94"/>
                      </a:cubicBezTo>
                      <a:cubicBezTo>
                        <a:pt x="1620" y="73"/>
                        <a:pt x="1603" y="56"/>
                        <a:pt x="1582" y="56"/>
                      </a:cubicBezTo>
                      <a:cubicBezTo>
                        <a:pt x="525" y="56"/>
                        <a:pt x="525" y="56"/>
                        <a:pt x="525" y="56"/>
                      </a:cubicBezTo>
                      <a:cubicBezTo>
                        <a:pt x="504" y="56"/>
                        <a:pt x="487" y="73"/>
                        <a:pt x="487" y="94"/>
                      </a:cubicBezTo>
                      <a:cubicBezTo>
                        <a:pt x="487" y="116"/>
                        <a:pt x="504" y="132"/>
                        <a:pt x="525" y="132"/>
                      </a:cubicBezTo>
                      <a:cubicBezTo>
                        <a:pt x="594" y="132"/>
                        <a:pt x="594" y="132"/>
                        <a:pt x="594" y="132"/>
                      </a:cubicBezTo>
                      <a:cubicBezTo>
                        <a:pt x="594" y="476"/>
                        <a:pt x="594" y="476"/>
                        <a:pt x="594" y="476"/>
                      </a:cubicBezTo>
                      <a:cubicBezTo>
                        <a:pt x="611" y="502"/>
                        <a:pt x="611" y="502"/>
                        <a:pt x="611" y="502"/>
                      </a:cubicBezTo>
                      <a:cubicBezTo>
                        <a:pt x="669" y="519"/>
                        <a:pt x="669" y="519"/>
                        <a:pt x="669" y="519"/>
                      </a:cubicBezTo>
                      <a:cubicBezTo>
                        <a:pt x="669" y="132"/>
                        <a:pt x="669" y="132"/>
                        <a:pt x="669" y="132"/>
                      </a:cubicBezTo>
                      <a:cubicBezTo>
                        <a:pt x="1436" y="132"/>
                        <a:pt x="1436" y="132"/>
                        <a:pt x="1436" y="132"/>
                      </a:cubicBezTo>
                      <a:cubicBezTo>
                        <a:pt x="1436" y="783"/>
                        <a:pt x="1436" y="783"/>
                        <a:pt x="1436" y="783"/>
                      </a:cubicBezTo>
                      <a:cubicBezTo>
                        <a:pt x="667" y="783"/>
                        <a:pt x="667" y="783"/>
                        <a:pt x="667" y="783"/>
                      </a:cubicBezTo>
                      <a:cubicBezTo>
                        <a:pt x="667" y="667"/>
                        <a:pt x="667" y="667"/>
                        <a:pt x="667" y="667"/>
                      </a:cubicBezTo>
                      <a:cubicBezTo>
                        <a:pt x="769" y="687"/>
                        <a:pt x="769" y="687"/>
                        <a:pt x="769" y="687"/>
                      </a:cubicBezTo>
                      <a:cubicBezTo>
                        <a:pt x="789" y="690"/>
                        <a:pt x="811" y="679"/>
                        <a:pt x="816" y="659"/>
                      </a:cubicBezTo>
                      <a:cubicBezTo>
                        <a:pt x="822" y="637"/>
                        <a:pt x="809" y="616"/>
                        <a:pt x="788" y="609"/>
                      </a:cubicBezTo>
                      <a:cubicBezTo>
                        <a:pt x="581" y="550"/>
                        <a:pt x="581" y="550"/>
                        <a:pt x="581" y="550"/>
                      </a:cubicBezTo>
                      <a:cubicBezTo>
                        <a:pt x="484" y="396"/>
                        <a:pt x="484" y="396"/>
                        <a:pt x="484" y="396"/>
                      </a:cubicBezTo>
                      <a:cubicBezTo>
                        <a:pt x="484" y="396"/>
                        <a:pt x="484" y="396"/>
                        <a:pt x="484" y="396"/>
                      </a:cubicBezTo>
                      <a:cubicBezTo>
                        <a:pt x="482" y="395"/>
                        <a:pt x="482" y="393"/>
                        <a:pt x="480" y="391"/>
                      </a:cubicBezTo>
                      <a:cubicBezTo>
                        <a:pt x="476" y="386"/>
                        <a:pt x="469" y="382"/>
                        <a:pt x="462" y="377"/>
                      </a:cubicBezTo>
                      <a:cubicBezTo>
                        <a:pt x="462" y="377"/>
                        <a:pt x="462" y="375"/>
                        <a:pt x="461" y="375"/>
                      </a:cubicBezTo>
                      <a:cubicBezTo>
                        <a:pt x="452" y="368"/>
                        <a:pt x="446" y="363"/>
                        <a:pt x="438" y="357"/>
                      </a:cubicBezTo>
                      <a:cubicBezTo>
                        <a:pt x="436" y="355"/>
                        <a:pt x="436" y="355"/>
                        <a:pt x="436" y="355"/>
                      </a:cubicBezTo>
                      <a:cubicBezTo>
                        <a:pt x="436" y="355"/>
                        <a:pt x="436" y="355"/>
                        <a:pt x="436" y="355"/>
                      </a:cubicBezTo>
                      <a:cubicBezTo>
                        <a:pt x="386" y="319"/>
                        <a:pt x="340" y="296"/>
                        <a:pt x="330" y="291"/>
                      </a:cubicBezTo>
                      <a:cubicBezTo>
                        <a:pt x="329" y="291"/>
                        <a:pt x="329" y="289"/>
                        <a:pt x="329" y="287"/>
                      </a:cubicBezTo>
                      <a:cubicBezTo>
                        <a:pt x="329" y="281"/>
                        <a:pt x="329" y="266"/>
                        <a:pt x="329" y="251"/>
                      </a:cubicBezTo>
                      <a:cubicBezTo>
                        <a:pt x="334" y="240"/>
                        <a:pt x="337" y="226"/>
                        <a:pt x="340" y="215"/>
                      </a:cubicBezTo>
                      <a:cubicBezTo>
                        <a:pt x="345" y="218"/>
                        <a:pt x="353" y="216"/>
                        <a:pt x="363" y="183"/>
                      </a:cubicBezTo>
                      <a:cubicBezTo>
                        <a:pt x="372" y="157"/>
                        <a:pt x="367" y="147"/>
                        <a:pt x="360" y="145"/>
                      </a:cubicBezTo>
                      <a:cubicBezTo>
                        <a:pt x="358" y="145"/>
                        <a:pt x="358" y="145"/>
                        <a:pt x="358" y="145"/>
                      </a:cubicBezTo>
                      <a:cubicBezTo>
                        <a:pt x="360" y="142"/>
                        <a:pt x="360" y="139"/>
                        <a:pt x="360" y="139"/>
                      </a:cubicBezTo>
                      <a:cubicBezTo>
                        <a:pt x="385" y="35"/>
                        <a:pt x="327" y="40"/>
                        <a:pt x="327" y="40"/>
                      </a:cubicBezTo>
                      <a:cubicBezTo>
                        <a:pt x="320" y="22"/>
                        <a:pt x="291" y="0"/>
                        <a:pt x="264" y="5"/>
                      </a:cubicBezTo>
                      <a:cubicBezTo>
                        <a:pt x="238" y="10"/>
                        <a:pt x="180" y="5"/>
                        <a:pt x="180" y="5"/>
                      </a:cubicBezTo>
                      <a:cubicBezTo>
                        <a:pt x="180" y="17"/>
                        <a:pt x="190" y="25"/>
                        <a:pt x="190" y="25"/>
                      </a:cubicBezTo>
                      <a:cubicBezTo>
                        <a:pt x="132" y="60"/>
                        <a:pt x="155" y="141"/>
                        <a:pt x="155" y="141"/>
                      </a:cubicBezTo>
                      <a:cubicBezTo>
                        <a:pt x="147" y="141"/>
                        <a:pt x="135" y="145"/>
                        <a:pt x="145" y="178"/>
                      </a:cubicBezTo>
                      <a:cubicBezTo>
                        <a:pt x="152" y="203"/>
                        <a:pt x="159" y="210"/>
                        <a:pt x="163" y="211"/>
                      </a:cubicBezTo>
                      <a:cubicBezTo>
                        <a:pt x="165" y="226"/>
                        <a:pt x="170" y="241"/>
                        <a:pt x="178" y="256"/>
                      </a:cubicBezTo>
                      <a:cubicBezTo>
                        <a:pt x="178" y="287"/>
                        <a:pt x="178" y="287"/>
                        <a:pt x="178" y="287"/>
                      </a:cubicBezTo>
                      <a:cubicBezTo>
                        <a:pt x="178" y="289"/>
                        <a:pt x="177" y="291"/>
                        <a:pt x="177" y="291"/>
                      </a:cubicBezTo>
                      <a:cubicBezTo>
                        <a:pt x="165" y="297"/>
                        <a:pt x="102" y="327"/>
                        <a:pt x="46" y="375"/>
                      </a:cubicBezTo>
                      <a:cubicBezTo>
                        <a:pt x="38" y="382"/>
                        <a:pt x="33" y="390"/>
                        <a:pt x="31" y="400"/>
                      </a:cubicBezTo>
                      <a:cubicBezTo>
                        <a:pt x="31" y="400"/>
                        <a:pt x="31" y="400"/>
                        <a:pt x="31" y="400"/>
                      </a:cubicBezTo>
                      <a:cubicBezTo>
                        <a:pt x="31" y="400"/>
                        <a:pt x="31" y="400"/>
                        <a:pt x="31" y="400"/>
                      </a:cubicBezTo>
                      <a:cubicBezTo>
                        <a:pt x="5" y="578"/>
                        <a:pt x="5" y="578"/>
                        <a:pt x="5" y="578"/>
                      </a:cubicBezTo>
                      <a:cubicBezTo>
                        <a:pt x="0" y="604"/>
                        <a:pt x="0" y="632"/>
                        <a:pt x="5" y="659"/>
                      </a:cubicBezTo>
                      <a:cubicBezTo>
                        <a:pt x="36" y="862"/>
                        <a:pt x="36" y="862"/>
                        <a:pt x="36" y="862"/>
                      </a:cubicBezTo>
                      <a:cubicBezTo>
                        <a:pt x="40" y="883"/>
                        <a:pt x="58" y="898"/>
                        <a:pt x="78" y="897"/>
                      </a:cubicBezTo>
                      <a:close/>
                      <a:moveTo>
                        <a:pt x="254" y="327"/>
                      </a:moveTo>
                      <a:cubicBezTo>
                        <a:pt x="254" y="327"/>
                        <a:pt x="254" y="327"/>
                        <a:pt x="254" y="327"/>
                      </a:cubicBezTo>
                      <a:cubicBezTo>
                        <a:pt x="254" y="327"/>
                        <a:pt x="254" y="327"/>
                        <a:pt x="254" y="327"/>
                      </a:cubicBezTo>
                      <a:cubicBezTo>
                        <a:pt x="263" y="327"/>
                        <a:pt x="312" y="330"/>
                        <a:pt x="266" y="393"/>
                      </a:cubicBezTo>
                      <a:cubicBezTo>
                        <a:pt x="289" y="586"/>
                        <a:pt x="289" y="586"/>
                        <a:pt x="289" y="586"/>
                      </a:cubicBezTo>
                      <a:cubicBezTo>
                        <a:pt x="254" y="626"/>
                        <a:pt x="254" y="626"/>
                        <a:pt x="254" y="626"/>
                      </a:cubicBezTo>
                      <a:cubicBezTo>
                        <a:pt x="220" y="586"/>
                        <a:pt x="220" y="586"/>
                        <a:pt x="220" y="586"/>
                      </a:cubicBezTo>
                      <a:cubicBezTo>
                        <a:pt x="243" y="393"/>
                        <a:pt x="243" y="393"/>
                        <a:pt x="243" y="393"/>
                      </a:cubicBezTo>
                      <a:cubicBezTo>
                        <a:pt x="197" y="330"/>
                        <a:pt x="246" y="327"/>
                        <a:pt x="254" y="327"/>
                      </a:cubicBezTo>
                      <a:close/>
                      <a:moveTo>
                        <a:pt x="1585" y="1646"/>
                      </a:moveTo>
                      <a:cubicBezTo>
                        <a:pt x="36" y="1646"/>
                        <a:pt x="36" y="1646"/>
                        <a:pt x="36" y="1646"/>
                      </a:cubicBezTo>
                      <a:cubicBezTo>
                        <a:pt x="36" y="1432"/>
                        <a:pt x="36" y="1432"/>
                        <a:pt x="36" y="1432"/>
                      </a:cubicBezTo>
                      <a:cubicBezTo>
                        <a:pt x="36" y="1370"/>
                        <a:pt x="36" y="1370"/>
                        <a:pt x="36" y="1370"/>
                      </a:cubicBezTo>
                      <a:cubicBezTo>
                        <a:pt x="36" y="1357"/>
                        <a:pt x="41" y="1346"/>
                        <a:pt x="53" y="1337"/>
                      </a:cubicBezTo>
                      <a:cubicBezTo>
                        <a:pt x="107" y="1293"/>
                        <a:pt x="167" y="1263"/>
                        <a:pt x="178" y="1257"/>
                      </a:cubicBezTo>
                      <a:cubicBezTo>
                        <a:pt x="180" y="1257"/>
                        <a:pt x="180" y="1255"/>
                        <a:pt x="180" y="1253"/>
                      </a:cubicBezTo>
                      <a:cubicBezTo>
                        <a:pt x="180" y="1222"/>
                        <a:pt x="180" y="1222"/>
                        <a:pt x="180" y="1222"/>
                      </a:cubicBezTo>
                      <a:cubicBezTo>
                        <a:pt x="172" y="1209"/>
                        <a:pt x="167" y="1192"/>
                        <a:pt x="165" y="1179"/>
                      </a:cubicBezTo>
                      <a:cubicBezTo>
                        <a:pt x="160" y="1179"/>
                        <a:pt x="154" y="1172"/>
                        <a:pt x="147" y="1148"/>
                      </a:cubicBezTo>
                      <a:cubicBezTo>
                        <a:pt x="139" y="1116"/>
                        <a:pt x="147" y="1110"/>
                        <a:pt x="154" y="1110"/>
                      </a:cubicBezTo>
                      <a:cubicBezTo>
                        <a:pt x="155" y="1110"/>
                        <a:pt x="155" y="1110"/>
                        <a:pt x="155" y="1110"/>
                      </a:cubicBezTo>
                      <a:cubicBezTo>
                        <a:pt x="149" y="1093"/>
                        <a:pt x="149" y="1075"/>
                        <a:pt x="154" y="1060"/>
                      </a:cubicBezTo>
                      <a:cubicBezTo>
                        <a:pt x="159" y="1042"/>
                        <a:pt x="168" y="1027"/>
                        <a:pt x="180" y="1015"/>
                      </a:cubicBezTo>
                      <a:cubicBezTo>
                        <a:pt x="187" y="1007"/>
                        <a:pt x="195" y="1001"/>
                        <a:pt x="203" y="996"/>
                      </a:cubicBezTo>
                      <a:cubicBezTo>
                        <a:pt x="210" y="991"/>
                        <a:pt x="218" y="987"/>
                        <a:pt x="226" y="984"/>
                      </a:cubicBezTo>
                      <a:cubicBezTo>
                        <a:pt x="226" y="984"/>
                        <a:pt x="226" y="984"/>
                        <a:pt x="226" y="984"/>
                      </a:cubicBezTo>
                      <a:cubicBezTo>
                        <a:pt x="233" y="982"/>
                        <a:pt x="239" y="981"/>
                        <a:pt x="248" y="981"/>
                      </a:cubicBezTo>
                      <a:cubicBezTo>
                        <a:pt x="251" y="981"/>
                        <a:pt x="254" y="981"/>
                        <a:pt x="256" y="981"/>
                      </a:cubicBezTo>
                      <a:cubicBezTo>
                        <a:pt x="274" y="981"/>
                        <a:pt x="289" y="986"/>
                        <a:pt x="299" y="992"/>
                      </a:cubicBezTo>
                      <a:cubicBezTo>
                        <a:pt x="317" y="1002"/>
                        <a:pt x="325" y="1015"/>
                        <a:pt x="325" y="1015"/>
                      </a:cubicBezTo>
                      <a:cubicBezTo>
                        <a:pt x="325" y="1015"/>
                        <a:pt x="372" y="1019"/>
                        <a:pt x="352" y="1116"/>
                      </a:cubicBezTo>
                      <a:cubicBezTo>
                        <a:pt x="358" y="1118"/>
                        <a:pt x="362" y="1128"/>
                        <a:pt x="355" y="1153"/>
                      </a:cubicBezTo>
                      <a:cubicBezTo>
                        <a:pt x="348" y="1177"/>
                        <a:pt x="342" y="1184"/>
                        <a:pt x="337" y="1184"/>
                      </a:cubicBezTo>
                      <a:cubicBezTo>
                        <a:pt x="335" y="1184"/>
                        <a:pt x="334" y="1184"/>
                        <a:pt x="334" y="1182"/>
                      </a:cubicBezTo>
                      <a:cubicBezTo>
                        <a:pt x="332" y="1194"/>
                        <a:pt x="329" y="1205"/>
                        <a:pt x="324" y="1217"/>
                      </a:cubicBezTo>
                      <a:cubicBezTo>
                        <a:pt x="324" y="1253"/>
                        <a:pt x="324" y="1253"/>
                        <a:pt x="324" y="1253"/>
                      </a:cubicBezTo>
                      <a:cubicBezTo>
                        <a:pt x="324" y="1255"/>
                        <a:pt x="324" y="1257"/>
                        <a:pt x="325" y="1257"/>
                      </a:cubicBezTo>
                      <a:cubicBezTo>
                        <a:pt x="337" y="1261"/>
                        <a:pt x="386" y="1288"/>
                        <a:pt x="438" y="1328"/>
                      </a:cubicBezTo>
                      <a:cubicBezTo>
                        <a:pt x="489" y="1288"/>
                        <a:pt x="540" y="1263"/>
                        <a:pt x="550" y="1257"/>
                      </a:cubicBezTo>
                      <a:cubicBezTo>
                        <a:pt x="551" y="1257"/>
                        <a:pt x="551" y="1255"/>
                        <a:pt x="551" y="1253"/>
                      </a:cubicBezTo>
                      <a:cubicBezTo>
                        <a:pt x="551" y="1222"/>
                        <a:pt x="551" y="1222"/>
                        <a:pt x="551" y="1222"/>
                      </a:cubicBezTo>
                      <a:cubicBezTo>
                        <a:pt x="543" y="1209"/>
                        <a:pt x="538" y="1192"/>
                        <a:pt x="537" y="1179"/>
                      </a:cubicBezTo>
                      <a:cubicBezTo>
                        <a:pt x="532" y="1179"/>
                        <a:pt x="525" y="1172"/>
                        <a:pt x="518" y="1148"/>
                      </a:cubicBezTo>
                      <a:cubicBezTo>
                        <a:pt x="510" y="1116"/>
                        <a:pt x="518" y="1110"/>
                        <a:pt x="525" y="1110"/>
                      </a:cubicBezTo>
                      <a:cubicBezTo>
                        <a:pt x="527" y="1110"/>
                        <a:pt x="527" y="1110"/>
                        <a:pt x="527" y="1110"/>
                      </a:cubicBezTo>
                      <a:cubicBezTo>
                        <a:pt x="520" y="1093"/>
                        <a:pt x="520" y="1075"/>
                        <a:pt x="525" y="1060"/>
                      </a:cubicBezTo>
                      <a:cubicBezTo>
                        <a:pt x="530" y="1042"/>
                        <a:pt x="540" y="1027"/>
                        <a:pt x="551" y="1015"/>
                      </a:cubicBezTo>
                      <a:cubicBezTo>
                        <a:pt x="558" y="1007"/>
                        <a:pt x="566" y="1001"/>
                        <a:pt x="575" y="996"/>
                      </a:cubicBezTo>
                      <a:cubicBezTo>
                        <a:pt x="581" y="991"/>
                        <a:pt x="589" y="987"/>
                        <a:pt x="598" y="984"/>
                      </a:cubicBezTo>
                      <a:cubicBezTo>
                        <a:pt x="598" y="984"/>
                        <a:pt x="598" y="984"/>
                        <a:pt x="598" y="984"/>
                      </a:cubicBezTo>
                      <a:cubicBezTo>
                        <a:pt x="604" y="982"/>
                        <a:pt x="611" y="981"/>
                        <a:pt x="619" y="981"/>
                      </a:cubicBezTo>
                      <a:cubicBezTo>
                        <a:pt x="622" y="981"/>
                        <a:pt x="626" y="981"/>
                        <a:pt x="627" y="981"/>
                      </a:cubicBezTo>
                      <a:cubicBezTo>
                        <a:pt x="646" y="981"/>
                        <a:pt x="660" y="986"/>
                        <a:pt x="670" y="992"/>
                      </a:cubicBezTo>
                      <a:cubicBezTo>
                        <a:pt x="688" y="1002"/>
                        <a:pt x="697" y="1015"/>
                        <a:pt x="697" y="1015"/>
                      </a:cubicBezTo>
                      <a:cubicBezTo>
                        <a:pt x="697" y="1015"/>
                        <a:pt x="743" y="1019"/>
                        <a:pt x="723" y="1116"/>
                      </a:cubicBezTo>
                      <a:cubicBezTo>
                        <a:pt x="730" y="1118"/>
                        <a:pt x="735" y="1128"/>
                        <a:pt x="726" y="1153"/>
                      </a:cubicBezTo>
                      <a:cubicBezTo>
                        <a:pt x="720" y="1177"/>
                        <a:pt x="713" y="1184"/>
                        <a:pt x="708" y="1184"/>
                      </a:cubicBezTo>
                      <a:cubicBezTo>
                        <a:pt x="707" y="1184"/>
                        <a:pt x="705" y="1184"/>
                        <a:pt x="705" y="1182"/>
                      </a:cubicBezTo>
                      <a:cubicBezTo>
                        <a:pt x="703" y="1194"/>
                        <a:pt x="700" y="1205"/>
                        <a:pt x="695" y="1217"/>
                      </a:cubicBezTo>
                      <a:cubicBezTo>
                        <a:pt x="695" y="1253"/>
                        <a:pt x="695" y="1253"/>
                        <a:pt x="695" y="1253"/>
                      </a:cubicBezTo>
                      <a:cubicBezTo>
                        <a:pt x="695" y="1255"/>
                        <a:pt x="695" y="1257"/>
                        <a:pt x="697" y="1257"/>
                      </a:cubicBezTo>
                      <a:cubicBezTo>
                        <a:pt x="708" y="1261"/>
                        <a:pt x="758" y="1288"/>
                        <a:pt x="809" y="1328"/>
                      </a:cubicBezTo>
                      <a:cubicBezTo>
                        <a:pt x="860" y="1288"/>
                        <a:pt x="911" y="1263"/>
                        <a:pt x="921" y="1257"/>
                      </a:cubicBezTo>
                      <a:cubicBezTo>
                        <a:pt x="923" y="1257"/>
                        <a:pt x="923" y="1255"/>
                        <a:pt x="923" y="1253"/>
                      </a:cubicBezTo>
                      <a:cubicBezTo>
                        <a:pt x="923" y="1222"/>
                        <a:pt x="923" y="1222"/>
                        <a:pt x="923" y="1222"/>
                      </a:cubicBezTo>
                      <a:cubicBezTo>
                        <a:pt x="915" y="1209"/>
                        <a:pt x="910" y="1192"/>
                        <a:pt x="908" y="1179"/>
                      </a:cubicBezTo>
                      <a:cubicBezTo>
                        <a:pt x="903" y="1179"/>
                        <a:pt x="897" y="1172"/>
                        <a:pt x="890" y="1148"/>
                      </a:cubicBezTo>
                      <a:cubicBezTo>
                        <a:pt x="882" y="1116"/>
                        <a:pt x="890" y="1110"/>
                        <a:pt x="897" y="1110"/>
                      </a:cubicBezTo>
                      <a:cubicBezTo>
                        <a:pt x="898" y="1110"/>
                        <a:pt x="898" y="1110"/>
                        <a:pt x="898" y="1110"/>
                      </a:cubicBezTo>
                      <a:cubicBezTo>
                        <a:pt x="892" y="1093"/>
                        <a:pt x="892" y="1075"/>
                        <a:pt x="897" y="1060"/>
                      </a:cubicBezTo>
                      <a:cubicBezTo>
                        <a:pt x="901" y="1042"/>
                        <a:pt x="911" y="1027"/>
                        <a:pt x="923" y="1015"/>
                      </a:cubicBezTo>
                      <a:cubicBezTo>
                        <a:pt x="930" y="1007"/>
                        <a:pt x="938" y="1001"/>
                        <a:pt x="946" y="996"/>
                      </a:cubicBezTo>
                      <a:cubicBezTo>
                        <a:pt x="953" y="991"/>
                        <a:pt x="961" y="987"/>
                        <a:pt x="969" y="984"/>
                      </a:cubicBezTo>
                      <a:cubicBezTo>
                        <a:pt x="969" y="984"/>
                        <a:pt x="969" y="984"/>
                        <a:pt x="969" y="984"/>
                      </a:cubicBezTo>
                      <a:cubicBezTo>
                        <a:pt x="976" y="982"/>
                        <a:pt x="982" y="981"/>
                        <a:pt x="991" y="981"/>
                      </a:cubicBezTo>
                      <a:cubicBezTo>
                        <a:pt x="994" y="981"/>
                        <a:pt x="997" y="981"/>
                        <a:pt x="999" y="981"/>
                      </a:cubicBezTo>
                      <a:cubicBezTo>
                        <a:pt x="1017" y="981"/>
                        <a:pt x="1032" y="986"/>
                        <a:pt x="1042" y="992"/>
                      </a:cubicBezTo>
                      <a:cubicBezTo>
                        <a:pt x="1060" y="1002"/>
                        <a:pt x="1068" y="1015"/>
                        <a:pt x="1068" y="1015"/>
                      </a:cubicBezTo>
                      <a:cubicBezTo>
                        <a:pt x="1068" y="1015"/>
                        <a:pt x="1114" y="1019"/>
                        <a:pt x="1095" y="1116"/>
                      </a:cubicBezTo>
                      <a:cubicBezTo>
                        <a:pt x="1101" y="1118"/>
                        <a:pt x="1105" y="1128"/>
                        <a:pt x="1098" y="1153"/>
                      </a:cubicBezTo>
                      <a:cubicBezTo>
                        <a:pt x="1091" y="1177"/>
                        <a:pt x="1085" y="1184"/>
                        <a:pt x="1080" y="1184"/>
                      </a:cubicBezTo>
                      <a:cubicBezTo>
                        <a:pt x="1078" y="1184"/>
                        <a:pt x="1076" y="1184"/>
                        <a:pt x="1076" y="1182"/>
                      </a:cubicBezTo>
                      <a:cubicBezTo>
                        <a:pt x="1075" y="1194"/>
                        <a:pt x="1071" y="1205"/>
                        <a:pt x="1067" y="1217"/>
                      </a:cubicBezTo>
                      <a:cubicBezTo>
                        <a:pt x="1067" y="1253"/>
                        <a:pt x="1067" y="1253"/>
                        <a:pt x="1067" y="1253"/>
                      </a:cubicBezTo>
                      <a:cubicBezTo>
                        <a:pt x="1067" y="1255"/>
                        <a:pt x="1067" y="1257"/>
                        <a:pt x="1068" y="1257"/>
                      </a:cubicBezTo>
                      <a:cubicBezTo>
                        <a:pt x="1080" y="1261"/>
                        <a:pt x="1129" y="1288"/>
                        <a:pt x="1180" y="1328"/>
                      </a:cubicBezTo>
                      <a:cubicBezTo>
                        <a:pt x="1232" y="1288"/>
                        <a:pt x="1283" y="1263"/>
                        <a:pt x="1293" y="1257"/>
                      </a:cubicBezTo>
                      <a:cubicBezTo>
                        <a:pt x="1294" y="1257"/>
                        <a:pt x="1294" y="1255"/>
                        <a:pt x="1294" y="1253"/>
                      </a:cubicBezTo>
                      <a:cubicBezTo>
                        <a:pt x="1294" y="1222"/>
                        <a:pt x="1294" y="1222"/>
                        <a:pt x="1294" y="1222"/>
                      </a:cubicBezTo>
                      <a:cubicBezTo>
                        <a:pt x="1286" y="1209"/>
                        <a:pt x="1281" y="1192"/>
                        <a:pt x="1280" y="1179"/>
                      </a:cubicBezTo>
                      <a:cubicBezTo>
                        <a:pt x="1275" y="1179"/>
                        <a:pt x="1268" y="1172"/>
                        <a:pt x="1261" y="1148"/>
                      </a:cubicBezTo>
                      <a:cubicBezTo>
                        <a:pt x="1253" y="1116"/>
                        <a:pt x="1261" y="1110"/>
                        <a:pt x="1268" y="1110"/>
                      </a:cubicBezTo>
                      <a:cubicBezTo>
                        <a:pt x="1270" y="1110"/>
                        <a:pt x="1270" y="1110"/>
                        <a:pt x="1270" y="1110"/>
                      </a:cubicBezTo>
                      <a:cubicBezTo>
                        <a:pt x="1263" y="1093"/>
                        <a:pt x="1263" y="1075"/>
                        <a:pt x="1268" y="1060"/>
                      </a:cubicBezTo>
                      <a:cubicBezTo>
                        <a:pt x="1273" y="1042"/>
                        <a:pt x="1283" y="1027"/>
                        <a:pt x="1294" y="1015"/>
                      </a:cubicBezTo>
                      <a:cubicBezTo>
                        <a:pt x="1301" y="1007"/>
                        <a:pt x="1309" y="1001"/>
                        <a:pt x="1317" y="996"/>
                      </a:cubicBezTo>
                      <a:cubicBezTo>
                        <a:pt x="1324" y="991"/>
                        <a:pt x="1332" y="987"/>
                        <a:pt x="1341" y="984"/>
                      </a:cubicBezTo>
                      <a:cubicBezTo>
                        <a:pt x="1341" y="984"/>
                        <a:pt x="1341" y="984"/>
                        <a:pt x="1341" y="984"/>
                      </a:cubicBezTo>
                      <a:cubicBezTo>
                        <a:pt x="1347" y="982"/>
                        <a:pt x="1354" y="981"/>
                        <a:pt x="1362" y="981"/>
                      </a:cubicBezTo>
                      <a:cubicBezTo>
                        <a:pt x="1365" y="981"/>
                        <a:pt x="1369" y="981"/>
                        <a:pt x="1370" y="981"/>
                      </a:cubicBezTo>
                      <a:cubicBezTo>
                        <a:pt x="1388" y="981"/>
                        <a:pt x="1403" y="986"/>
                        <a:pt x="1413" y="992"/>
                      </a:cubicBezTo>
                      <a:cubicBezTo>
                        <a:pt x="1431" y="1002"/>
                        <a:pt x="1440" y="1015"/>
                        <a:pt x="1440" y="1015"/>
                      </a:cubicBezTo>
                      <a:cubicBezTo>
                        <a:pt x="1440" y="1015"/>
                        <a:pt x="1486" y="1019"/>
                        <a:pt x="1466" y="1116"/>
                      </a:cubicBezTo>
                      <a:cubicBezTo>
                        <a:pt x="1473" y="1118"/>
                        <a:pt x="1476" y="1128"/>
                        <a:pt x="1469" y="1153"/>
                      </a:cubicBezTo>
                      <a:cubicBezTo>
                        <a:pt x="1463" y="1177"/>
                        <a:pt x="1456" y="1184"/>
                        <a:pt x="1451" y="1184"/>
                      </a:cubicBezTo>
                      <a:cubicBezTo>
                        <a:pt x="1450" y="1184"/>
                        <a:pt x="1448" y="1184"/>
                        <a:pt x="1448" y="1182"/>
                      </a:cubicBezTo>
                      <a:cubicBezTo>
                        <a:pt x="1446" y="1194"/>
                        <a:pt x="1443" y="1205"/>
                        <a:pt x="1438" y="1217"/>
                      </a:cubicBezTo>
                      <a:cubicBezTo>
                        <a:pt x="1438" y="1253"/>
                        <a:pt x="1438" y="1253"/>
                        <a:pt x="1438" y="1253"/>
                      </a:cubicBezTo>
                      <a:cubicBezTo>
                        <a:pt x="1438" y="1255"/>
                        <a:pt x="1438" y="1257"/>
                        <a:pt x="1440" y="1257"/>
                      </a:cubicBezTo>
                      <a:cubicBezTo>
                        <a:pt x="1451" y="1263"/>
                        <a:pt x="1511" y="1293"/>
                        <a:pt x="1565" y="1337"/>
                      </a:cubicBezTo>
                      <a:cubicBezTo>
                        <a:pt x="1575" y="1346"/>
                        <a:pt x="1582" y="1357"/>
                        <a:pt x="1582" y="1370"/>
                      </a:cubicBezTo>
                      <a:cubicBezTo>
                        <a:pt x="1582" y="1432"/>
                        <a:pt x="1582" y="1432"/>
                        <a:pt x="1582" y="1432"/>
                      </a:cubicBezTo>
                      <a:cubicBezTo>
                        <a:pt x="1582" y="1646"/>
                        <a:pt x="1582" y="1646"/>
                        <a:pt x="1582" y="1646"/>
                      </a:cubicBezTo>
                      <a:lnTo>
                        <a:pt x="1585" y="1646"/>
                      </a:lnTo>
                      <a:close/>
                      <a:moveTo>
                        <a:pt x="999" y="606"/>
                      </a:moveTo>
                      <a:cubicBezTo>
                        <a:pt x="921" y="528"/>
                        <a:pt x="921" y="528"/>
                        <a:pt x="921" y="528"/>
                      </a:cubicBezTo>
                      <a:cubicBezTo>
                        <a:pt x="847" y="454"/>
                        <a:pt x="847" y="454"/>
                        <a:pt x="847" y="454"/>
                      </a:cubicBezTo>
                      <a:cubicBezTo>
                        <a:pt x="925" y="377"/>
                        <a:pt x="925" y="377"/>
                        <a:pt x="925" y="377"/>
                      </a:cubicBezTo>
                      <a:cubicBezTo>
                        <a:pt x="999" y="451"/>
                        <a:pt x="999" y="451"/>
                        <a:pt x="999" y="451"/>
                      </a:cubicBezTo>
                      <a:cubicBezTo>
                        <a:pt x="1177" y="274"/>
                        <a:pt x="1177" y="274"/>
                        <a:pt x="1177" y="274"/>
                      </a:cubicBezTo>
                      <a:cubicBezTo>
                        <a:pt x="1255" y="352"/>
                        <a:pt x="1255" y="352"/>
                        <a:pt x="1255" y="352"/>
                      </a:cubicBezTo>
                      <a:cubicBezTo>
                        <a:pt x="1076" y="530"/>
                        <a:pt x="1076" y="530"/>
                        <a:pt x="1076" y="530"/>
                      </a:cubicBezTo>
                      <a:lnTo>
                        <a:pt x="999" y="606"/>
                      </a:lnTo>
                      <a:close/>
                    </a:path>
                  </a:pathLst>
                </a:custGeom>
                <a:solidFill>
                  <a:srgbClr val="EB6E1F"/>
                </a:solidFill>
                <a:ln>
                  <a:noFill/>
                </a:ln>
              </p:spPr>
              <p:txBody>
                <a:bodyPr vert="horz" wrap="square" lIns="121920" tIns="60960" rIns="121920" bIns="60960" numCol="1" anchor="t" anchorCtr="0" compatLnSpc="1">
                  <a:prstTxWarp prst="textNoShape">
                    <a:avLst/>
                  </a:prstTxWarp>
                </a:bodyPr>
                <a:lstStyle/>
                <a:p>
                  <a:endParaRPr lang="en-US" dirty="0"/>
                </a:p>
              </p:txBody>
            </p:sp>
          </p:grpSp>
        </p:grpSp>
        <p:sp>
          <p:nvSpPr>
            <p:cNvPr id="60" name="TextBox 59">
              <a:extLst>
                <a:ext uri="{FF2B5EF4-FFF2-40B4-BE49-F238E27FC236}">
                  <a16:creationId xmlns:a16="http://schemas.microsoft.com/office/drawing/2014/main" id="{97F44C16-4BE2-4F5C-8BB9-D0914273DC90}"/>
                </a:ext>
              </a:extLst>
            </p:cNvPr>
            <p:cNvSpPr txBox="1"/>
            <p:nvPr/>
          </p:nvSpPr>
          <p:spPr>
            <a:xfrm>
              <a:off x="4020731" y="4382147"/>
              <a:ext cx="2817448" cy="2000548"/>
            </a:xfrm>
            <a:prstGeom prst="rect">
              <a:avLst/>
            </a:prstGeom>
            <a:noFill/>
          </p:spPr>
          <p:txBody>
            <a:bodyPr wrap="square" rtlCol="0">
              <a:spAutoFit/>
            </a:bodyPr>
            <a:lstStyle/>
            <a:p>
              <a:r>
                <a:rPr lang="en-US" b="1" dirty="0">
                  <a:solidFill>
                    <a:schemeClr val="bg1"/>
                  </a:solidFill>
                </a:rPr>
                <a:t>24  Class sessions</a:t>
              </a:r>
            </a:p>
            <a:p>
              <a:r>
                <a:rPr lang="en-US" b="1" dirty="0">
                  <a:solidFill>
                    <a:schemeClr val="bg1"/>
                  </a:solidFill>
                </a:rPr>
                <a:t>12  Days of GD &amp; PI</a:t>
              </a:r>
            </a:p>
            <a:p>
              <a:r>
                <a:rPr lang="en-US" b="1" dirty="0">
                  <a:solidFill>
                    <a:schemeClr val="bg1"/>
                  </a:solidFill>
                </a:rPr>
                <a:t>10  Industry Expert Sessions</a:t>
              </a:r>
            </a:p>
            <a:p>
              <a:r>
                <a:rPr lang="en-US" b="1" dirty="0">
                  <a:solidFill>
                    <a:schemeClr val="bg1"/>
                  </a:solidFill>
                </a:rPr>
                <a:t>05  Industry tours</a:t>
              </a:r>
            </a:p>
            <a:p>
              <a:r>
                <a:rPr lang="en-US" b="1" dirty="0">
                  <a:solidFill>
                    <a:schemeClr val="bg1"/>
                  </a:solidFill>
                </a:rPr>
                <a:t>03  Refresher Labs</a:t>
              </a:r>
            </a:p>
            <a:p>
              <a:r>
                <a:rPr lang="en-US" b="1" dirty="0">
                  <a:solidFill>
                    <a:schemeClr val="bg1"/>
                  </a:solidFill>
                </a:rPr>
                <a:t>01  Live Project</a:t>
              </a:r>
            </a:p>
            <a:p>
              <a:endParaRPr lang="en-US" sz="1600" dirty="0">
                <a:solidFill>
                  <a:schemeClr val="bg1"/>
                </a:solidFill>
              </a:endParaRPr>
            </a:p>
          </p:txBody>
        </p:sp>
      </p:grpSp>
      <p:pic>
        <p:nvPicPr>
          <p:cNvPr id="10" name="Picture 9">
            <a:extLst>
              <a:ext uri="{FF2B5EF4-FFF2-40B4-BE49-F238E27FC236}">
                <a16:creationId xmlns:a16="http://schemas.microsoft.com/office/drawing/2014/main" id="{7C57822A-85DD-4232-B0C6-F2F26DBD71A3}"/>
              </a:ext>
            </a:extLst>
          </p:cNvPr>
          <p:cNvPicPr>
            <a:picLocks noChangeAspect="1"/>
          </p:cNvPicPr>
          <p:nvPr/>
        </p:nvPicPr>
        <p:blipFill>
          <a:blip r:embed="rId4"/>
          <a:stretch>
            <a:fillRect/>
          </a:stretch>
        </p:blipFill>
        <p:spPr>
          <a:xfrm>
            <a:off x="2921442" y="2814336"/>
            <a:ext cx="4314206" cy="2230363"/>
          </a:xfrm>
          <a:prstGeom prst="ellipse">
            <a:avLst/>
          </a:prstGeom>
          <a:ln>
            <a:noFill/>
          </a:ln>
          <a:effectLst>
            <a:softEdge rad="112500"/>
          </a:effectLst>
        </p:spPr>
      </p:pic>
    </p:spTree>
    <p:extLst>
      <p:ext uri="{BB962C8B-B14F-4D97-AF65-F5344CB8AC3E}">
        <p14:creationId xmlns:p14="http://schemas.microsoft.com/office/powerpoint/2010/main" val="346018559"/>
      </p:ext>
    </p:extLst>
  </p:cSld>
  <p:clrMapOvr>
    <a:masterClrMapping/>
  </p:clrMapOvr>
</p:sld>
</file>

<file path=ppt/theme/theme1.xml><?xml version="1.0" encoding="utf-8"?>
<a:theme xmlns:a="http://schemas.openxmlformats.org/drawingml/2006/main" name="1_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docProps/app.xml><?xml version="1.0" encoding="utf-8"?>
<Properties xmlns="http://schemas.openxmlformats.org/officeDocument/2006/extended-properties" xmlns:vt="http://schemas.openxmlformats.org/officeDocument/2006/docPropsVTypes">
  <TotalTime>29</TotalTime>
  <Words>676</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 Light</vt:lpstr>
      <vt:lpstr>Corbel</vt:lpstr>
      <vt:lpstr>1_Office Theme</vt:lpstr>
      <vt:lpstr>PowerPoint Presentation</vt:lpstr>
      <vt:lpstr>PowerPoint Presentation</vt:lpstr>
      <vt:lpstr>PowerPoint Presentation</vt:lpstr>
      <vt:lpstr>2 components of Industry Readiness Programme</vt:lpstr>
      <vt:lpstr>PowerPoint Presentation</vt:lpstr>
      <vt:lpstr>Soft Internship</vt:lpstr>
      <vt:lpstr>Soft Internship</vt:lpstr>
      <vt:lpstr>Soft Internship</vt:lpstr>
      <vt:lpstr>Soft Internship</vt:lpstr>
      <vt:lpstr>PowerPoint Presentation</vt:lpstr>
      <vt:lpstr>   CII Industrial Proficiency Aptitude Test  for Engineers (IPATE) The GATE-way to Corporate World    Powered by                                                                                                                           </vt:lpstr>
      <vt:lpstr>Registration  Visit www.ciihighereducation.in to register  Contact  neha.gupta@cii.in  higher.education@cii.in Phone: 9818850568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Shalini S Sharma</dc:creator>
  <cp:lastModifiedBy>Shalini S Sharma</cp:lastModifiedBy>
  <cp:revision>5</cp:revision>
  <dcterms:created xsi:type="dcterms:W3CDTF">2019-11-21T06:48:23Z</dcterms:created>
  <dcterms:modified xsi:type="dcterms:W3CDTF">2019-11-21T07:18:05Z</dcterms:modified>
</cp:coreProperties>
</file>